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Default Extension="xlsx" ContentType="application/vnd.openxmlformats-officedocument.spreadsheetml.sheet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17"/>
  </p:notesMasterIdLst>
  <p:handoutMasterIdLst>
    <p:handoutMasterId r:id="rId18"/>
  </p:handoutMasterIdLst>
  <p:sldIdLst>
    <p:sldId id="268" r:id="rId2"/>
    <p:sldId id="279" r:id="rId3"/>
    <p:sldId id="277" r:id="rId4"/>
    <p:sldId id="280" r:id="rId5"/>
    <p:sldId id="272" r:id="rId6"/>
    <p:sldId id="282" r:id="rId7"/>
    <p:sldId id="281" r:id="rId8"/>
    <p:sldId id="283" r:id="rId9"/>
    <p:sldId id="284" r:id="rId10"/>
    <p:sldId id="285" r:id="rId11"/>
    <p:sldId id="286" r:id="rId12"/>
    <p:sldId id="287" r:id="rId13"/>
    <p:sldId id="292" r:id="rId14"/>
    <p:sldId id="289" r:id="rId15"/>
    <p:sldId id="290" r:id="rId16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Default Section" id="{7AC375E7-4672-4653-85B2-0A4583879AA6}">
          <p14:sldIdLst>
            <p14:sldId id="271"/>
          </p14:sldIdLst>
        </p14:section>
        <p14:section name="Untitled Section" id="{1296B996-0434-4117-96AB-43A84F9BF36B}">
          <p14:sldIdLst>
            <p14:sldId id="277"/>
            <p14:sldId id="273"/>
            <p14:sldId id="272"/>
            <p14:sldId id="274"/>
            <p14:sldId id="262"/>
            <p14:sldId id="276"/>
            <p14:sldId id="275"/>
            <p14:sldId id="268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CCDB6"/>
    <a:srgbClr val="D9D9D9"/>
    <a:srgbClr val="004568"/>
    <a:srgbClr val="0074AF"/>
    <a:srgbClr val="00B0F0"/>
    <a:srgbClr val="6EAA2E"/>
    <a:srgbClr val="0084B4"/>
    <a:srgbClr val="EFF1F3"/>
    <a:srgbClr val="FFFFFF"/>
    <a:srgbClr val="F2F2F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971" autoAdjust="0"/>
    <p:restoredTop sz="96215" autoAdjust="0"/>
  </p:normalViewPr>
  <p:slideViewPr>
    <p:cSldViewPr snapToGrid="0">
      <p:cViewPr>
        <p:scale>
          <a:sx n="75" d="100"/>
          <a:sy n="75" d="100"/>
        </p:scale>
        <p:origin x="-336" y="-5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-8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>
        <c:manualLayout>
          <c:layoutTarget val="inner"/>
          <c:xMode val="edge"/>
          <c:yMode val="edge"/>
          <c:x val="2.2822167692615972E-2"/>
          <c:y val="6.3652327669970796E-2"/>
          <c:w val="0.97642002866223987"/>
          <c:h val="0.93634753788677061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5080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tx1"/>
              </a:solidFill>
              <a:ln w="50800">
                <a:solidFill>
                  <a:schemeClr val="bg1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18</c:v>
                </c:pt>
                <c:pt idx="2">
                  <c:v>22</c:v>
                </c:pt>
                <c:pt idx="3">
                  <c:v>15</c:v>
                </c:pt>
                <c:pt idx="4">
                  <c:v>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39C-4AC1-8CC5-4FCE57296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508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tx1"/>
              </a:solidFill>
              <a:ln w="50800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cata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</c:v>
                </c:pt>
                <c:pt idx="1">
                  <c:v>24</c:v>
                </c:pt>
                <c:pt idx="2">
                  <c:v>16</c:v>
                </c:pt>
                <c:pt idx="3">
                  <c:v>21</c:v>
                </c:pt>
                <c:pt idx="4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839C-4AC1-8CC5-4FCE572968A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762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tx1"/>
              </a:solidFill>
              <a:ln w="50800">
                <a:solidFill>
                  <a:schemeClr val="bg2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cata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</c:v>
                </c:pt>
                <c:pt idx="1">
                  <c:v>16</c:v>
                </c:pt>
                <c:pt idx="2">
                  <c:v>22</c:v>
                </c:pt>
                <c:pt idx="3">
                  <c:v>27</c:v>
                </c:pt>
                <c:pt idx="4">
                  <c:v>38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39C-4AC1-8CC5-4FCE572968AA}"/>
            </c:ext>
          </c:extLst>
        </c:ser>
        <c:marker val="1"/>
        <c:axId val="80488704"/>
        <c:axId val="80493184"/>
      </c:lineChart>
      <c:catAx>
        <c:axId val="80488704"/>
        <c:scaling>
          <c:orientation val="minMax"/>
        </c:scaling>
        <c:delete val="1"/>
        <c:axPos val="b"/>
        <c:numFmt formatCode="General" sourceLinked="1"/>
        <c:majorTickMark val="none"/>
        <c:tickLblPos val="nextTo"/>
        <c:crossAx val="80493184"/>
        <c:crosses val="autoZero"/>
        <c:auto val="1"/>
        <c:lblAlgn val="ctr"/>
        <c:lblOffset val="100"/>
      </c:catAx>
      <c:valAx>
        <c:axId val="80493184"/>
        <c:scaling>
          <c:orientation val="minMax"/>
          <c:min val="10"/>
        </c:scaling>
        <c:delete val="1"/>
        <c:axPos val="l"/>
        <c:numFmt formatCode="General" sourceLinked="1"/>
        <c:tickLblPos val="nextTo"/>
        <c:crossAx val="8048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>
        <c:manualLayout>
          <c:layoutTarget val="inner"/>
          <c:xMode val="edge"/>
          <c:yMode val="edge"/>
          <c:x val="0"/>
          <c:y val="6.3652462113229849E-2"/>
          <c:w val="0.97642002866223998"/>
          <c:h val="0.93634753788677061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508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18</c:v>
                </c:pt>
                <c:pt idx="2">
                  <c:v>22</c:v>
                </c:pt>
                <c:pt idx="3">
                  <c:v>15</c:v>
                </c:pt>
                <c:pt idx="4">
                  <c:v>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8BD-4E3B-A551-CFEF3ACFEDB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508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bg1"/>
              </a:solidFill>
              <a:ln w="50800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cata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</c:v>
                </c:pt>
                <c:pt idx="1">
                  <c:v>24</c:v>
                </c:pt>
                <c:pt idx="2">
                  <c:v>16</c:v>
                </c:pt>
                <c:pt idx="3">
                  <c:v>21</c:v>
                </c:pt>
                <c:pt idx="4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C8BD-4E3B-A551-CFEF3ACFEDB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762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bg1"/>
              </a:solidFill>
              <a:ln w="50800">
                <a:solidFill>
                  <a:schemeClr val="bg2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cata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</c:v>
                </c:pt>
                <c:pt idx="1">
                  <c:v>16</c:v>
                </c:pt>
                <c:pt idx="2">
                  <c:v>22</c:v>
                </c:pt>
                <c:pt idx="3">
                  <c:v>27</c:v>
                </c:pt>
                <c:pt idx="4">
                  <c:v>38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C8BD-4E3B-A551-CFEF3ACFEDB3}"/>
            </c:ext>
          </c:extLst>
        </c:ser>
        <c:marker val="1"/>
        <c:axId val="80722944"/>
        <c:axId val="51651328"/>
      </c:lineChart>
      <c:catAx>
        <c:axId val="80722944"/>
        <c:scaling>
          <c:orientation val="minMax"/>
        </c:scaling>
        <c:delete val="1"/>
        <c:axPos val="b"/>
        <c:numFmt formatCode="General" sourceLinked="1"/>
        <c:majorTickMark val="none"/>
        <c:tickLblPos val="nextTo"/>
        <c:crossAx val="51651328"/>
        <c:crosses val="autoZero"/>
        <c:auto val="1"/>
        <c:lblAlgn val="ctr"/>
        <c:lblOffset val="100"/>
      </c:catAx>
      <c:valAx>
        <c:axId val="51651328"/>
        <c:scaling>
          <c:orientation val="minMax"/>
          <c:min val="10"/>
        </c:scaling>
        <c:delete val="1"/>
        <c:axPos val="l"/>
        <c:numFmt formatCode="General" sourceLinked="1"/>
        <c:tickLblPos val="nextTo"/>
        <c:crossAx val="80722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363182-C8C3-4FA8-9A4F-DD8CAC3EB1E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F79933-C9C2-48EF-8719-1792AA54EF06}">
      <dgm:prSet phldrT="[Text]"/>
      <dgm:spPr/>
      <dgm:t>
        <a:bodyPr/>
        <a:lstStyle/>
        <a:p>
          <a:r>
            <a:rPr lang="en-US" dirty="0" smtClean="0"/>
            <a:t>Technology Used</a:t>
          </a:r>
          <a:endParaRPr lang="en-US" dirty="0"/>
        </a:p>
      </dgm:t>
    </dgm:pt>
    <dgm:pt modelId="{CFE7F10E-A376-4100-B232-02FEC6B8DD59}" type="parTrans" cxnId="{8A339624-C5FB-4467-A047-15CA9DF9F0DC}">
      <dgm:prSet/>
      <dgm:spPr/>
      <dgm:t>
        <a:bodyPr/>
        <a:lstStyle/>
        <a:p>
          <a:endParaRPr lang="en-US"/>
        </a:p>
      </dgm:t>
    </dgm:pt>
    <dgm:pt modelId="{E43CA414-B7C5-4239-83EB-DE8C4487DFC9}" type="sibTrans" cxnId="{8A339624-C5FB-4467-A047-15CA9DF9F0DC}">
      <dgm:prSet/>
      <dgm:spPr/>
      <dgm:t>
        <a:bodyPr/>
        <a:lstStyle/>
        <a:p>
          <a:endParaRPr lang="en-US"/>
        </a:p>
      </dgm:t>
    </dgm:pt>
    <dgm:pt modelId="{77280EC4-160E-4657-8916-1CF98F0EE8A2}">
      <dgm:prSet phldrT="[Text]"/>
      <dgm:spPr/>
      <dgm:t>
        <a:bodyPr/>
        <a:lstStyle/>
        <a:p>
          <a:r>
            <a:rPr lang="en-US" dirty="0" smtClean="0"/>
            <a:t>HTML</a:t>
          </a:r>
          <a:endParaRPr lang="en-US" dirty="0"/>
        </a:p>
      </dgm:t>
    </dgm:pt>
    <dgm:pt modelId="{56265897-D62A-472D-847D-31F4A0C467A4}" type="parTrans" cxnId="{3A976FEE-CACF-4D22-AB54-181A60FC7402}">
      <dgm:prSet/>
      <dgm:spPr/>
      <dgm:t>
        <a:bodyPr/>
        <a:lstStyle/>
        <a:p>
          <a:endParaRPr lang="en-US"/>
        </a:p>
      </dgm:t>
    </dgm:pt>
    <dgm:pt modelId="{0A53E11F-38A2-4277-8DCD-7D615F276D31}" type="sibTrans" cxnId="{3A976FEE-CACF-4D22-AB54-181A60FC7402}">
      <dgm:prSet/>
      <dgm:spPr/>
      <dgm:t>
        <a:bodyPr/>
        <a:lstStyle/>
        <a:p>
          <a:endParaRPr lang="en-US"/>
        </a:p>
      </dgm:t>
    </dgm:pt>
    <dgm:pt modelId="{8F80DABB-57BB-481E-ACA3-C21FD91AB9D1}">
      <dgm:prSet phldrT="[Text]"/>
      <dgm:spPr/>
      <dgm:t>
        <a:bodyPr/>
        <a:lstStyle/>
        <a:p>
          <a:r>
            <a:rPr lang="en-US" dirty="0" smtClean="0"/>
            <a:t>Main Highlights</a:t>
          </a:r>
          <a:endParaRPr lang="en-US" dirty="0"/>
        </a:p>
      </dgm:t>
    </dgm:pt>
    <dgm:pt modelId="{35BCE9DB-1EC0-4145-AA31-30CF254C81D5}" type="parTrans" cxnId="{1411B521-39C7-4D9B-9722-189640D33266}">
      <dgm:prSet/>
      <dgm:spPr/>
      <dgm:t>
        <a:bodyPr/>
        <a:lstStyle/>
        <a:p>
          <a:endParaRPr lang="en-US"/>
        </a:p>
      </dgm:t>
    </dgm:pt>
    <dgm:pt modelId="{0E2AE464-C195-4C10-84A3-A650DC63368A}" type="sibTrans" cxnId="{1411B521-39C7-4D9B-9722-189640D33266}">
      <dgm:prSet/>
      <dgm:spPr/>
      <dgm:t>
        <a:bodyPr/>
        <a:lstStyle/>
        <a:p>
          <a:endParaRPr lang="en-US"/>
        </a:p>
      </dgm:t>
    </dgm:pt>
    <dgm:pt modelId="{22004601-8601-4614-90FE-7748172655DF}">
      <dgm:prSet phldrT="[Text]"/>
      <dgm:spPr/>
      <dgm:t>
        <a:bodyPr/>
        <a:lstStyle/>
        <a:p>
          <a:r>
            <a:rPr lang="en-US" dirty="0" smtClean="0"/>
            <a:t>Materialistic Design</a:t>
          </a:r>
          <a:endParaRPr lang="en-US" dirty="0"/>
        </a:p>
      </dgm:t>
    </dgm:pt>
    <dgm:pt modelId="{3D1EF6A5-68FF-4522-96AD-8F698A8EA431}" type="parTrans" cxnId="{0330032C-748C-4334-AE8A-71066BF50C6F}">
      <dgm:prSet/>
      <dgm:spPr/>
      <dgm:t>
        <a:bodyPr/>
        <a:lstStyle/>
        <a:p>
          <a:endParaRPr lang="en-US"/>
        </a:p>
      </dgm:t>
    </dgm:pt>
    <dgm:pt modelId="{C153F115-A30F-4E0E-87EA-95442611F184}" type="sibTrans" cxnId="{0330032C-748C-4334-AE8A-71066BF50C6F}">
      <dgm:prSet/>
      <dgm:spPr/>
      <dgm:t>
        <a:bodyPr/>
        <a:lstStyle/>
        <a:p>
          <a:endParaRPr lang="en-US"/>
        </a:p>
      </dgm:t>
    </dgm:pt>
    <dgm:pt modelId="{1D74465B-7E00-4D1E-9325-04B3701BE5EC}">
      <dgm:prSet phldrT="[Text]"/>
      <dgm:spPr/>
      <dgm:t>
        <a:bodyPr/>
        <a:lstStyle/>
        <a:p>
          <a:r>
            <a:rPr lang="en-US" dirty="0" smtClean="0"/>
            <a:t>Mobile Responsive</a:t>
          </a:r>
          <a:endParaRPr lang="en-US" dirty="0"/>
        </a:p>
      </dgm:t>
    </dgm:pt>
    <dgm:pt modelId="{2AFAACB3-BB74-4181-B7AA-9901318CD93E}" type="parTrans" cxnId="{CDF60FFD-A013-4BCC-8066-8E8315353146}">
      <dgm:prSet/>
      <dgm:spPr/>
      <dgm:t>
        <a:bodyPr/>
        <a:lstStyle/>
        <a:p>
          <a:endParaRPr lang="en-US"/>
        </a:p>
      </dgm:t>
    </dgm:pt>
    <dgm:pt modelId="{0FAB7302-7AE2-47EB-AB4F-17E346296A89}" type="sibTrans" cxnId="{CDF60FFD-A013-4BCC-8066-8E8315353146}">
      <dgm:prSet/>
      <dgm:spPr/>
      <dgm:t>
        <a:bodyPr/>
        <a:lstStyle/>
        <a:p>
          <a:endParaRPr lang="en-US"/>
        </a:p>
      </dgm:t>
    </dgm:pt>
    <dgm:pt modelId="{133A10AE-181B-46EE-8196-F92DFC95C2C3}">
      <dgm:prSet phldrT="[Text]"/>
      <dgm:spPr/>
      <dgm:t>
        <a:bodyPr/>
        <a:lstStyle/>
        <a:p>
          <a:r>
            <a:rPr lang="en-US" dirty="0" smtClean="0"/>
            <a:t>Problems Faced</a:t>
          </a:r>
          <a:endParaRPr lang="en-US" dirty="0"/>
        </a:p>
      </dgm:t>
    </dgm:pt>
    <dgm:pt modelId="{DA6BF592-6BB5-4065-A450-767341892276}" type="parTrans" cxnId="{EAA64240-F108-4FB7-98F5-AFAA8518646D}">
      <dgm:prSet/>
      <dgm:spPr/>
      <dgm:t>
        <a:bodyPr/>
        <a:lstStyle/>
        <a:p>
          <a:endParaRPr lang="en-US"/>
        </a:p>
      </dgm:t>
    </dgm:pt>
    <dgm:pt modelId="{33AD00A8-515D-4317-8D38-07EF10FA3FBA}" type="sibTrans" cxnId="{EAA64240-F108-4FB7-98F5-AFAA8518646D}">
      <dgm:prSet/>
      <dgm:spPr/>
      <dgm:t>
        <a:bodyPr/>
        <a:lstStyle/>
        <a:p>
          <a:endParaRPr lang="en-US"/>
        </a:p>
      </dgm:t>
    </dgm:pt>
    <dgm:pt modelId="{355538CB-0AFA-4023-9CA9-EB0880280CFC}">
      <dgm:prSet phldrT="[Text]"/>
      <dgm:spPr/>
      <dgm:t>
        <a:bodyPr/>
        <a:lstStyle/>
        <a:p>
          <a:r>
            <a:rPr lang="en-US" dirty="0" smtClean="0"/>
            <a:t>Designed UI thrice before getting to the final output.</a:t>
          </a:r>
          <a:endParaRPr lang="en-US" dirty="0"/>
        </a:p>
      </dgm:t>
    </dgm:pt>
    <dgm:pt modelId="{F6FCF1E0-7F05-4F1B-83E2-B125863449BE}" type="parTrans" cxnId="{5990D37D-523A-4857-8291-4852BD242058}">
      <dgm:prSet/>
      <dgm:spPr/>
      <dgm:t>
        <a:bodyPr/>
        <a:lstStyle/>
        <a:p>
          <a:endParaRPr lang="en-US"/>
        </a:p>
      </dgm:t>
    </dgm:pt>
    <dgm:pt modelId="{BCF5AFC9-CD33-4709-9812-2BA2A52B546B}" type="sibTrans" cxnId="{5990D37D-523A-4857-8291-4852BD242058}">
      <dgm:prSet/>
      <dgm:spPr/>
      <dgm:t>
        <a:bodyPr/>
        <a:lstStyle/>
        <a:p>
          <a:endParaRPr lang="en-US"/>
        </a:p>
      </dgm:t>
    </dgm:pt>
    <dgm:pt modelId="{97CE5B1A-8BE8-4A72-9EF6-9EE18564B562}">
      <dgm:prSet phldrT="[Text]"/>
      <dgm:spPr/>
      <dgm:t>
        <a:bodyPr/>
        <a:lstStyle/>
        <a:p>
          <a:r>
            <a:rPr lang="en-US" dirty="0" smtClean="0"/>
            <a:t>Editing Template got tougher when </a:t>
          </a:r>
          <a:r>
            <a:rPr lang="en-US" dirty="0" err="1" smtClean="0"/>
            <a:t>kickstart</a:t>
          </a:r>
          <a:r>
            <a:rPr lang="en-US" dirty="0" smtClean="0"/>
            <a:t> HTML elements included.</a:t>
          </a:r>
          <a:endParaRPr lang="en-US" dirty="0"/>
        </a:p>
      </dgm:t>
    </dgm:pt>
    <dgm:pt modelId="{D452CCF1-F1E2-416C-B8CC-2D00A8744C89}" type="parTrans" cxnId="{5655088F-F21C-426F-9A4D-1F3A02F8DA09}">
      <dgm:prSet/>
      <dgm:spPr/>
      <dgm:t>
        <a:bodyPr/>
        <a:lstStyle/>
        <a:p>
          <a:endParaRPr lang="en-US"/>
        </a:p>
      </dgm:t>
    </dgm:pt>
    <dgm:pt modelId="{DF7BD59C-63AC-4E71-836F-641A05821491}" type="sibTrans" cxnId="{5655088F-F21C-426F-9A4D-1F3A02F8DA09}">
      <dgm:prSet/>
      <dgm:spPr/>
      <dgm:t>
        <a:bodyPr/>
        <a:lstStyle/>
        <a:p>
          <a:endParaRPr lang="en-US"/>
        </a:p>
      </dgm:t>
    </dgm:pt>
    <dgm:pt modelId="{D0FFF668-CC98-4D18-8109-B0FB55F8D694}">
      <dgm:prSet phldrT="[Text]"/>
      <dgm:spPr/>
      <dgm:t>
        <a:bodyPr/>
        <a:lstStyle/>
        <a:p>
          <a:r>
            <a:rPr lang="en-US" dirty="0" smtClean="0"/>
            <a:t>CSS</a:t>
          </a:r>
          <a:endParaRPr lang="en-US" dirty="0"/>
        </a:p>
      </dgm:t>
    </dgm:pt>
    <dgm:pt modelId="{74543BAD-3334-4826-AC1A-787303E1A3E4}" type="parTrans" cxnId="{ECB3213F-F43F-40FE-81DA-2DF4DA6B8EA8}">
      <dgm:prSet/>
      <dgm:spPr/>
      <dgm:t>
        <a:bodyPr/>
        <a:lstStyle/>
        <a:p>
          <a:endParaRPr lang="en-US"/>
        </a:p>
      </dgm:t>
    </dgm:pt>
    <dgm:pt modelId="{34291FD9-35AB-4496-B8E7-79D64E004F1C}" type="sibTrans" cxnId="{ECB3213F-F43F-40FE-81DA-2DF4DA6B8EA8}">
      <dgm:prSet/>
      <dgm:spPr/>
      <dgm:t>
        <a:bodyPr/>
        <a:lstStyle/>
        <a:p>
          <a:endParaRPr lang="en-US"/>
        </a:p>
      </dgm:t>
    </dgm:pt>
    <dgm:pt modelId="{E16B4078-0325-44F6-AE80-D746B6228C94}">
      <dgm:prSet phldrT="[Text]"/>
      <dgm:spPr/>
      <dgm:t>
        <a:bodyPr/>
        <a:lstStyle/>
        <a:p>
          <a:r>
            <a:rPr lang="en-US" dirty="0" err="1" smtClean="0"/>
            <a:t>KickStart</a:t>
          </a:r>
          <a:r>
            <a:rPr lang="en-US" dirty="0" smtClean="0"/>
            <a:t> HTML</a:t>
          </a:r>
          <a:endParaRPr lang="en-US" dirty="0"/>
        </a:p>
      </dgm:t>
    </dgm:pt>
    <dgm:pt modelId="{35A543F7-DB56-422A-B5D2-46C4E7A7CA5A}" type="parTrans" cxnId="{A5C8612D-133B-4F13-A5DA-6EEBD83F7D63}">
      <dgm:prSet/>
      <dgm:spPr/>
      <dgm:t>
        <a:bodyPr/>
        <a:lstStyle/>
        <a:p>
          <a:endParaRPr lang="en-US"/>
        </a:p>
      </dgm:t>
    </dgm:pt>
    <dgm:pt modelId="{B9EB048B-56FF-4E94-AEC7-3F0AFC5232F6}" type="sibTrans" cxnId="{A5C8612D-133B-4F13-A5DA-6EEBD83F7D63}">
      <dgm:prSet/>
      <dgm:spPr/>
      <dgm:t>
        <a:bodyPr/>
        <a:lstStyle/>
        <a:p>
          <a:endParaRPr lang="en-US"/>
        </a:p>
      </dgm:t>
    </dgm:pt>
    <dgm:pt modelId="{B380C462-7D78-487E-B4FD-507FDC2E33D6}">
      <dgm:prSet phldrT="[Text]"/>
      <dgm:spPr/>
      <dgm:t>
        <a:bodyPr/>
        <a:lstStyle/>
        <a:p>
          <a:r>
            <a:rPr lang="en-US" dirty="0" smtClean="0"/>
            <a:t>Used Bootstrap Templates</a:t>
          </a:r>
          <a:endParaRPr lang="en-US" dirty="0"/>
        </a:p>
      </dgm:t>
    </dgm:pt>
    <dgm:pt modelId="{69EBA7A5-C561-4F11-BA39-D47DD4AE5D33}" type="parTrans" cxnId="{8A9F2BCD-947F-46E9-9A4F-8A744BB0C995}">
      <dgm:prSet/>
      <dgm:spPr/>
      <dgm:t>
        <a:bodyPr/>
        <a:lstStyle/>
        <a:p>
          <a:endParaRPr lang="en-US"/>
        </a:p>
      </dgm:t>
    </dgm:pt>
    <dgm:pt modelId="{FDE3004E-3BCF-4106-B90E-4BE43A5B1404}" type="sibTrans" cxnId="{8A9F2BCD-947F-46E9-9A4F-8A744BB0C995}">
      <dgm:prSet/>
      <dgm:spPr/>
      <dgm:t>
        <a:bodyPr/>
        <a:lstStyle/>
        <a:p>
          <a:endParaRPr lang="en-US"/>
        </a:p>
      </dgm:t>
    </dgm:pt>
    <dgm:pt modelId="{7C53095E-2E95-4FAC-9F60-FD7CD537C38F}" type="pres">
      <dgm:prSet presAssocID="{2A363182-C8C3-4FA8-9A4F-DD8CAC3EB1E4}" presName="Name0" presStyleCnt="0">
        <dgm:presLayoutVars>
          <dgm:dir/>
          <dgm:animLvl val="lvl"/>
          <dgm:resizeHandles val="exact"/>
        </dgm:presLayoutVars>
      </dgm:prSet>
      <dgm:spPr/>
    </dgm:pt>
    <dgm:pt modelId="{0823A186-C7F6-441E-A40E-085AABE33983}" type="pres">
      <dgm:prSet presAssocID="{44F79933-C9C2-48EF-8719-1792AA54EF06}" presName="composite" presStyleCnt="0"/>
      <dgm:spPr/>
    </dgm:pt>
    <dgm:pt modelId="{CA69416B-2BFF-487D-B099-B6CABEDC690B}" type="pres">
      <dgm:prSet presAssocID="{44F79933-C9C2-48EF-8719-1792AA54EF0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712308C-AD9A-431D-A3E8-9D17A8028520}" type="pres">
      <dgm:prSet presAssocID="{44F79933-C9C2-48EF-8719-1792AA54EF06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004EB-5C34-4706-AE84-6BC7E1113B5B}" type="pres">
      <dgm:prSet presAssocID="{E43CA414-B7C5-4239-83EB-DE8C4487DFC9}" presName="space" presStyleCnt="0"/>
      <dgm:spPr/>
    </dgm:pt>
    <dgm:pt modelId="{BE598037-E98C-499E-A209-11C0A4A1FF23}" type="pres">
      <dgm:prSet presAssocID="{8F80DABB-57BB-481E-ACA3-C21FD91AB9D1}" presName="composite" presStyleCnt="0"/>
      <dgm:spPr/>
    </dgm:pt>
    <dgm:pt modelId="{48818BD1-F463-483D-BA70-56C9F83B9314}" type="pres">
      <dgm:prSet presAssocID="{8F80DABB-57BB-481E-ACA3-C21FD91AB9D1}" presName="parTx" presStyleLbl="alignNode1" presStyleIdx="1" presStyleCnt="3" custLinFactNeighborX="-394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28E5EC-A2F4-4040-8600-B2BD9CE4AE43}" type="pres">
      <dgm:prSet presAssocID="{8F80DABB-57BB-481E-ACA3-C21FD91AB9D1}" presName="desTx" presStyleLbl="alignAccFollowNode1" presStyleIdx="1" presStyleCnt="3" custLinFactNeighborX="-4103" custLinFactNeighborY="2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545EBC-DE9D-4112-8894-A816CAF1157C}" type="pres">
      <dgm:prSet presAssocID="{0E2AE464-C195-4C10-84A3-A650DC63368A}" presName="space" presStyleCnt="0"/>
      <dgm:spPr/>
    </dgm:pt>
    <dgm:pt modelId="{E9F5929A-C42D-4529-9397-7377A2202A14}" type="pres">
      <dgm:prSet presAssocID="{133A10AE-181B-46EE-8196-F92DFC95C2C3}" presName="composite" presStyleCnt="0"/>
      <dgm:spPr/>
    </dgm:pt>
    <dgm:pt modelId="{936D8BFC-01CD-4818-A842-B0E724B26230}" type="pres">
      <dgm:prSet presAssocID="{133A10AE-181B-46EE-8196-F92DFC95C2C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4866CE3E-D6D7-4EE8-9BAA-AE55ED559260}" type="pres">
      <dgm:prSet presAssocID="{133A10AE-181B-46EE-8196-F92DFC95C2C3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94FBE3-5D19-4532-A69F-BE3032C01B4E}" type="presOf" srcId="{44F79933-C9C2-48EF-8719-1792AA54EF06}" destId="{CA69416B-2BFF-487D-B099-B6CABEDC690B}" srcOrd="0" destOrd="0" presId="urn:microsoft.com/office/officeart/2005/8/layout/hList1"/>
    <dgm:cxn modelId="{0330032C-748C-4334-AE8A-71066BF50C6F}" srcId="{8F80DABB-57BB-481E-ACA3-C21FD91AB9D1}" destId="{22004601-8601-4614-90FE-7748172655DF}" srcOrd="0" destOrd="0" parTransId="{3D1EF6A5-68FF-4522-96AD-8F698A8EA431}" sibTransId="{C153F115-A30F-4E0E-87EA-95442611F184}"/>
    <dgm:cxn modelId="{8A9F2BCD-947F-46E9-9A4F-8A744BB0C995}" srcId="{8F80DABB-57BB-481E-ACA3-C21FD91AB9D1}" destId="{B380C462-7D78-487E-B4FD-507FDC2E33D6}" srcOrd="2" destOrd="0" parTransId="{69EBA7A5-C561-4F11-BA39-D47DD4AE5D33}" sibTransId="{FDE3004E-3BCF-4106-B90E-4BE43A5B1404}"/>
    <dgm:cxn modelId="{1411B521-39C7-4D9B-9722-189640D33266}" srcId="{2A363182-C8C3-4FA8-9A4F-DD8CAC3EB1E4}" destId="{8F80DABB-57BB-481E-ACA3-C21FD91AB9D1}" srcOrd="1" destOrd="0" parTransId="{35BCE9DB-1EC0-4145-AA31-30CF254C81D5}" sibTransId="{0E2AE464-C195-4C10-84A3-A650DC63368A}"/>
    <dgm:cxn modelId="{A23004CC-4737-47C0-92E9-67F7C613FD19}" type="presOf" srcId="{355538CB-0AFA-4023-9CA9-EB0880280CFC}" destId="{4866CE3E-D6D7-4EE8-9BAA-AE55ED559260}" srcOrd="0" destOrd="0" presId="urn:microsoft.com/office/officeart/2005/8/layout/hList1"/>
    <dgm:cxn modelId="{9721FFBF-27B6-480A-AC08-ECDC01BA3F90}" type="presOf" srcId="{2A363182-C8C3-4FA8-9A4F-DD8CAC3EB1E4}" destId="{7C53095E-2E95-4FAC-9F60-FD7CD537C38F}" srcOrd="0" destOrd="0" presId="urn:microsoft.com/office/officeart/2005/8/layout/hList1"/>
    <dgm:cxn modelId="{7FE3562C-C6FF-4906-8F4D-A2A46B0296EA}" type="presOf" srcId="{B380C462-7D78-487E-B4FD-507FDC2E33D6}" destId="{1B28E5EC-A2F4-4040-8600-B2BD9CE4AE43}" srcOrd="0" destOrd="2" presId="urn:microsoft.com/office/officeart/2005/8/layout/hList1"/>
    <dgm:cxn modelId="{ECB3213F-F43F-40FE-81DA-2DF4DA6B8EA8}" srcId="{44F79933-C9C2-48EF-8719-1792AA54EF06}" destId="{D0FFF668-CC98-4D18-8109-B0FB55F8D694}" srcOrd="1" destOrd="0" parTransId="{74543BAD-3334-4826-AC1A-787303E1A3E4}" sibTransId="{34291FD9-35AB-4496-B8E7-79D64E004F1C}"/>
    <dgm:cxn modelId="{5655088F-F21C-426F-9A4D-1F3A02F8DA09}" srcId="{133A10AE-181B-46EE-8196-F92DFC95C2C3}" destId="{97CE5B1A-8BE8-4A72-9EF6-9EE18564B562}" srcOrd="1" destOrd="0" parTransId="{D452CCF1-F1E2-416C-B8CC-2D00A8744C89}" sibTransId="{DF7BD59C-63AC-4E71-836F-641A05821491}"/>
    <dgm:cxn modelId="{5990D37D-523A-4857-8291-4852BD242058}" srcId="{133A10AE-181B-46EE-8196-F92DFC95C2C3}" destId="{355538CB-0AFA-4023-9CA9-EB0880280CFC}" srcOrd="0" destOrd="0" parTransId="{F6FCF1E0-7F05-4F1B-83E2-B125863449BE}" sibTransId="{BCF5AFC9-CD33-4709-9812-2BA2A52B546B}"/>
    <dgm:cxn modelId="{6D8CB776-C37A-4169-B945-B6BF119897B2}" type="presOf" srcId="{133A10AE-181B-46EE-8196-F92DFC95C2C3}" destId="{936D8BFC-01CD-4818-A842-B0E724B26230}" srcOrd="0" destOrd="0" presId="urn:microsoft.com/office/officeart/2005/8/layout/hList1"/>
    <dgm:cxn modelId="{F10DC199-797D-4755-A4EF-4AC7418BF753}" type="presOf" srcId="{1D74465B-7E00-4D1E-9325-04B3701BE5EC}" destId="{1B28E5EC-A2F4-4040-8600-B2BD9CE4AE43}" srcOrd="0" destOrd="1" presId="urn:microsoft.com/office/officeart/2005/8/layout/hList1"/>
    <dgm:cxn modelId="{486186AE-E359-49D6-9CBD-E63C25A739C6}" type="presOf" srcId="{8F80DABB-57BB-481E-ACA3-C21FD91AB9D1}" destId="{48818BD1-F463-483D-BA70-56C9F83B9314}" srcOrd="0" destOrd="0" presId="urn:microsoft.com/office/officeart/2005/8/layout/hList1"/>
    <dgm:cxn modelId="{931180E5-A3D3-4693-8A45-FE6BDB134B36}" type="presOf" srcId="{77280EC4-160E-4657-8916-1CF98F0EE8A2}" destId="{D712308C-AD9A-431D-A3E8-9D17A8028520}" srcOrd="0" destOrd="0" presId="urn:microsoft.com/office/officeart/2005/8/layout/hList1"/>
    <dgm:cxn modelId="{8A339624-C5FB-4467-A047-15CA9DF9F0DC}" srcId="{2A363182-C8C3-4FA8-9A4F-DD8CAC3EB1E4}" destId="{44F79933-C9C2-48EF-8719-1792AA54EF06}" srcOrd="0" destOrd="0" parTransId="{CFE7F10E-A376-4100-B232-02FEC6B8DD59}" sibTransId="{E43CA414-B7C5-4239-83EB-DE8C4487DFC9}"/>
    <dgm:cxn modelId="{168591B6-933E-40C4-ADAC-0897332241A3}" type="presOf" srcId="{D0FFF668-CC98-4D18-8109-B0FB55F8D694}" destId="{D712308C-AD9A-431D-A3E8-9D17A8028520}" srcOrd="0" destOrd="1" presId="urn:microsoft.com/office/officeart/2005/8/layout/hList1"/>
    <dgm:cxn modelId="{3A976FEE-CACF-4D22-AB54-181A60FC7402}" srcId="{44F79933-C9C2-48EF-8719-1792AA54EF06}" destId="{77280EC4-160E-4657-8916-1CF98F0EE8A2}" srcOrd="0" destOrd="0" parTransId="{56265897-D62A-472D-847D-31F4A0C467A4}" sibTransId="{0A53E11F-38A2-4277-8DCD-7D615F276D31}"/>
    <dgm:cxn modelId="{89590555-4D76-47F6-BAE1-3F74666747DE}" type="presOf" srcId="{E16B4078-0325-44F6-AE80-D746B6228C94}" destId="{D712308C-AD9A-431D-A3E8-9D17A8028520}" srcOrd="0" destOrd="2" presId="urn:microsoft.com/office/officeart/2005/8/layout/hList1"/>
    <dgm:cxn modelId="{CDF60FFD-A013-4BCC-8066-8E8315353146}" srcId="{8F80DABB-57BB-481E-ACA3-C21FD91AB9D1}" destId="{1D74465B-7E00-4D1E-9325-04B3701BE5EC}" srcOrd="1" destOrd="0" parTransId="{2AFAACB3-BB74-4181-B7AA-9901318CD93E}" sibTransId="{0FAB7302-7AE2-47EB-AB4F-17E346296A89}"/>
    <dgm:cxn modelId="{EAA64240-F108-4FB7-98F5-AFAA8518646D}" srcId="{2A363182-C8C3-4FA8-9A4F-DD8CAC3EB1E4}" destId="{133A10AE-181B-46EE-8196-F92DFC95C2C3}" srcOrd="2" destOrd="0" parTransId="{DA6BF592-6BB5-4065-A450-767341892276}" sibTransId="{33AD00A8-515D-4317-8D38-07EF10FA3FBA}"/>
    <dgm:cxn modelId="{B7165D5A-C082-4B2D-92C0-265390961BAF}" type="presOf" srcId="{22004601-8601-4614-90FE-7748172655DF}" destId="{1B28E5EC-A2F4-4040-8600-B2BD9CE4AE43}" srcOrd="0" destOrd="0" presId="urn:microsoft.com/office/officeart/2005/8/layout/hList1"/>
    <dgm:cxn modelId="{A5C8612D-133B-4F13-A5DA-6EEBD83F7D63}" srcId="{44F79933-C9C2-48EF-8719-1792AA54EF06}" destId="{E16B4078-0325-44F6-AE80-D746B6228C94}" srcOrd="2" destOrd="0" parTransId="{35A543F7-DB56-422A-B5D2-46C4E7A7CA5A}" sibTransId="{B9EB048B-56FF-4E94-AEC7-3F0AFC5232F6}"/>
    <dgm:cxn modelId="{3E343671-6EF2-4988-92F3-96BE26C1A2AA}" type="presOf" srcId="{97CE5B1A-8BE8-4A72-9EF6-9EE18564B562}" destId="{4866CE3E-D6D7-4EE8-9BAA-AE55ED559260}" srcOrd="0" destOrd="1" presId="urn:microsoft.com/office/officeart/2005/8/layout/hList1"/>
    <dgm:cxn modelId="{749F3769-EF21-40E9-8E4C-5521B35ACCAF}" type="presParOf" srcId="{7C53095E-2E95-4FAC-9F60-FD7CD537C38F}" destId="{0823A186-C7F6-441E-A40E-085AABE33983}" srcOrd="0" destOrd="0" presId="urn:microsoft.com/office/officeart/2005/8/layout/hList1"/>
    <dgm:cxn modelId="{A26651BB-D40B-4E03-B5D1-4EBBED47907C}" type="presParOf" srcId="{0823A186-C7F6-441E-A40E-085AABE33983}" destId="{CA69416B-2BFF-487D-B099-B6CABEDC690B}" srcOrd="0" destOrd="0" presId="urn:microsoft.com/office/officeart/2005/8/layout/hList1"/>
    <dgm:cxn modelId="{9AB489E5-2DFD-49BC-8A67-4C4A22EBBA62}" type="presParOf" srcId="{0823A186-C7F6-441E-A40E-085AABE33983}" destId="{D712308C-AD9A-431D-A3E8-9D17A8028520}" srcOrd="1" destOrd="0" presId="urn:microsoft.com/office/officeart/2005/8/layout/hList1"/>
    <dgm:cxn modelId="{2F4DB174-9257-46A7-BB2E-8BE216B819AC}" type="presParOf" srcId="{7C53095E-2E95-4FAC-9F60-FD7CD537C38F}" destId="{125004EB-5C34-4706-AE84-6BC7E1113B5B}" srcOrd="1" destOrd="0" presId="urn:microsoft.com/office/officeart/2005/8/layout/hList1"/>
    <dgm:cxn modelId="{9CAF3FE2-DE6B-4864-8C8E-320347F23FF1}" type="presParOf" srcId="{7C53095E-2E95-4FAC-9F60-FD7CD537C38F}" destId="{BE598037-E98C-499E-A209-11C0A4A1FF23}" srcOrd="2" destOrd="0" presId="urn:microsoft.com/office/officeart/2005/8/layout/hList1"/>
    <dgm:cxn modelId="{31C3ACD5-B296-48D5-8F27-B8E4C41E6C8E}" type="presParOf" srcId="{BE598037-E98C-499E-A209-11C0A4A1FF23}" destId="{48818BD1-F463-483D-BA70-56C9F83B9314}" srcOrd="0" destOrd="0" presId="urn:microsoft.com/office/officeart/2005/8/layout/hList1"/>
    <dgm:cxn modelId="{F3BE6A16-EAA4-478C-90E6-3636BADE1382}" type="presParOf" srcId="{BE598037-E98C-499E-A209-11C0A4A1FF23}" destId="{1B28E5EC-A2F4-4040-8600-B2BD9CE4AE43}" srcOrd="1" destOrd="0" presId="urn:microsoft.com/office/officeart/2005/8/layout/hList1"/>
    <dgm:cxn modelId="{F22A0C9F-30D0-4EB2-B319-761E61199447}" type="presParOf" srcId="{7C53095E-2E95-4FAC-9F60-FD7CD537C38F}" destId="{62545EBC-DE9D-4112-8894-A816CAF1157C}" srcOrd="3" destOrd="0" presId="urn:microsoft.com/office/officeart/2005/8/layout/hList1"/>
    <dgm:cxn modelId="{40C0A8A9-AEFF-4C43-9C41-D97862D52C85}" type="presParOf" srcId="{7C53095E-2E95-4FAC-9F60-FD7CD537C38F}" destId="{E9F5929A-C42D-4529-9397-7377A2202A14}" srcOrd="4" destOrd="0" presId="urn:microsoft.com/office/officeart/2005/8/layout/hList1"/>
    <dgm:cxn modelId="{4A8D5605-2866-4306-B114-F20BA11289B6}" type="presParOf" srcId="{E9F5929A-C42D-4529-9397-7377A2202A14}" destId="{936D8BFC-01CD-4818-A842-B0E724B26230}" srcOrd="0" destOrd="0" presId="urn:microsoft.com/office/officeart/2005/8/layout/hList1"/>
    <dgm:cxn modelId="{36EDB235-72E3-4610-99DA-BD72D0246B25}" type="presParOf" srcId="{E9F5929A-C42D-4529-9397-7377A2202A14}" destId="{4866CE3E-D6D7-4EE8-9BAA-AE55ED559260}" srcOrd="1" destOrd="0" presId="urn:microsoft.com/office/officeart/2005/8/layout/hList1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363182-C8C3-4FA8-9A4F-DD8CAC3EB1E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F79933-C9C2-48EF-8719-1792AA54EF06}">
      <dgm:prSet phldrT="[Text]"/>
      <dgm:spPr/>
      <dgm:t>
        <a:bodyPr/>
        <a:lstStyle/>
        <a:p>
          <a:r>
            <a:rPr lang="en-US" dirty="0" smtClean="0"/>
            <a:t>Technology Used</a:t>
          </a:r>
          <a:endParaRPr lang="en-US" dirty="0"/>
        </a:p>
      </dgm:t>
    </dgm:pt>
    <dgm:pt modelId="{CFE7F10E-A376-4100-B232-02FEC6B8DD59}" type="parTrans" cxnId="{8A339624-C5FB-4467-A047-15CA9DF9F0DC}">
      <dgm:prSet/>
      <dgm:spPr/>
      <dgm:t>
        <a:bodyPr/>
        <a:lstStyle/>
        <a:p>
          <a:endParaRPr lang="en-US"/>
        </a:p>
      </dgm:t>
    </dgm:pt>
    <dgm:pt modelId="{E43CA414-B7C5-4239-83EB-DE8C4487DFC9}" type="sibTrans" cxnId="{8A339624-C5FB-4467-A047-15CA9DF9F0DC}">
      <dgm:prSet/>
      <dgm:spPr/>
      <dgm:t>
        <a:bodyPr/>
        <a:lstStyle/>
        <a:p>
          <a:endParaRPr lang="en-US"/>
        </a:p>
      </dgm:t>
    </dgm:pt>
    <dgm:pt modelId="{77280EC4-160E-4657-8916-1CF98F0EE8A2}">
      <dgm:prSet phldrT="[Text]"/>
      <dgm:spPr/>
      <dgm:t>
        <a:bodyPr/>
        <a:lstStyle/>
        <a:p>
          <a:r>
            <a:rPr lang="en-US" dirty="0" err="1" smtClean="0"/>
            <a:t>MySQLi</a:t>
          </a:r>
          <a:endParaRPr lang="en-US" dirty="0"/>
        </a:p>
      </dgm:t>
    </dgm:pt>
    <dgm:pt modelId="{56265897-D62A-472D-847D-31F4A0C467A4}" type="parTrans" cxnId="{3A976FEE-CACF-4D22-AB54-181A60FC7402}">
      <dgm:prSet/>
      <dgm:spPr/>
      <dgm:t>
        <a:bodyPr/>
        <a:lstStyle/>
        <a:p>
          <a:endParaRPr lang="en-US"/>
        </a:p>
      </dgm:t>
    </dgm:pt>
    <dgm:pt modelId="{0A53E11F-38A2-4277-8DCD-7D615F276D31}" type="sibTrans" cxnId="{3A976FEE-CACF-4D22-AB54-181A60FC7402}">
      <dgm:prSet/>
      <dgm:spPr/>
      <dgm:t>
        <a:bodyPr/>
        <a:lstStyle/>
        <a:p>
          <a:endParaRPr lang="en-US"/>
        </a:p>
      </dgm:t>
    </dgm:pt>
    <dgm:pt modelId="{8F80DABB-57BB-481E-ACA3-C21FD91AB9D1}">
      <dgm:prSet phldrT="[Text]"/>
      <dgm:spPr/>
      <dgm:t>
        <a:bodyPr/>
        <a:lstStyle/>
        <a:p>
          <a:r>
            <a:rPr lang="en-US" dirty="0" smtClean="0"/>
            <a:t>Main Highlights</a:t>
          </a:r>
          <a:endParaRPr lang="en-US" dirty="0"/>
        </a:p>
      </dgm:t>
    </dgm:pt>
    <dgm:pt modelId="{35BCE9DB-1EC0-4145-AA31-30CF254C81D5}" type="parTrans" cxnId="{1411B521-39C7-4D9B-9722-189640D33266}">
      <dgm:prSet/>
      <dgm:spPr/>
      <dgm:t>
        <a:bodyPr/>
        <a:lstStyle/>
        <a:p>
          <a:endParaRPr lang="en-US"/>
        </a:p>
      </dgm:t>
    </dgm:pt>
    <dgm:pt modelId="{0E2AE464-C195-4C10-84A3-A650DC63368A}" type="sibTrans" cxnId="{1411B521-39C7-4D9B-9722-189640D33266}">
      <dgm:prSet/>
      <dgm:spPr/>
      <dgm:t>
        <a:bodyPr/>
        <a:lstStyle/>
        <a:p>
          <a:endParaRPr lang="en-US"/>
        </a:p>
      </dgm:t>
    </dgm:pt>
    <dgm:pt modelId="{22004601-8601-4614-90FE-7748172655DF}">
      <dgm:prSet phldrT="[Text]"/>
      <dgm:spPr/>
      <dgm:t>
        <a:bodyPr/>
        <a:lstStyle/>
        <a:p>
          <a:r>
            <a:rPr lang="en-US" dirty="0" smtClean="0"/>
            <a:t>Uploaded using </a:t>
          </a:r>
          <a:r>
            <a:rPr lang="en-US" dirty="0" err="1" smtClean="0"/>
            <a:t>csv</a:t>
          </a:r>
          <a:r>
            <a:rPr lang="en-US" dirty="0" smtClean="0"/>
            <a:t> files</a:t>
          </a:r>
          <a:endParaRPr lang="en-US" dirty="0"/>
        </a:p>
      </dgm:t>
    </dgm:pt>
    <dgm:pt modelId="{3D1EF6A5-68FF-4522-96AD-8F698A8EA431}" type="parTrans" cxnId="{0330032C-748C-4334-AE8A-71066BF50C6F}">
      <dgm:prSet/>
      <dgm:spPr/>
      <dgm:t>
        <a:bodyPr/>
        <a:lstStyle/>
        <a:p>
          <a:endParaRPr lang="en-US"/>
        </a:p>
      </dgm:t>
    </dgm:pt>
    <dgm:pt modelId="{C153F115-A30F-4E0E-87EA-95442611F184}" type="sibTrans" cxnId="{0330032C-748C-4334-AE8A-71066BF50C6F}">
      <dgm:prSet/>
      <dgm:spPr/>
      <dgm:t>
        <a:bodyPr/>
        <a:lstStyle/>
        <a:p>
          <a:endParaRPr lang="en-US"/>
        </a:p>
      </dgm:t>
    </dgm:pt>
    <dgm:pt modelId="{133A10AE-181B-46EE-8196-F92DFC95C2C3}">
      <dgm:prSet phldrT="[Text]"/>
      <dgm:spPr/>
      <dgm:t>
        <a:bodyPr/>
        <a:lstStyle/>
        <a:p>
          <a:r>
            <a:rPr lang="en-US" dirty="0" smtClean="0"/>
            <a:t>Problems Faced</a:t>
          </a:r>
          <a:endParaRPr lang="en-US" dirty="0"/>
        </a:p>
      </dgm:t>
    </dgm:pt>
    <dgm:pt modelId="{DA6BF592-6BB5-4065-A450-767341892276}" type="parTrans" cxnId="{EAA64240-F108-4FB7-98F5-AFAA8518646D}">
      <dgm:prSet/>
      <dgm:spPr/>
      <dgm:t>
        <a:bodyPr/>
        <a:lstStyle/>
        <a:p>
          <a:endParaRPr lang="en-US"/>
        </a:p>
      </dgm:t>
    </dgm:pt>
    <dgm:pt modelId="{33AD00A8-515D-4317-8D38-07EF10FA3FBA}" type="sibTrans" cxnId="{EAA64240-F108-4FB7-98F5-AFAA8518646D}">
      <dgm:prSet/>
      <dgm:spPr/>
      <dgm:t>
        <a:bodyPr/>
        <a:lstStyle/>
        <a:p>
          <a:endParaRPr lang="en-US"/>
        </a:p>
      </dgm:t>
    </dgm:pt>
    <dgm:pt modelId="{355538CB-0AFA-4023-9CA9-EB0880280CFC}">
      <dgm:prSet phldrT="[Text]"/>
      <dgm:spPr/>
      <dgm:t>
        <a:bodyPr/>
        <a:lstStyle/>
        <a:p>
          <a:r>
            <a:rPr lang="en-US" dirty="0" smtClean="0"/>
            <a:t>Abundant Foreign Keys</a:t>
          </a:r>
          <a:endParaRPr lang="en-US" dirty="0"/>
        </a:p>
      </dgm:t>
    </dgm:pt>
    <dgm:pt modelId="{F6FCF1E0-7F05-4F1B-83E2-B125863449BE}" type="parTrans" cxnId="{5990D37D-523A-4857-8291-4852BD242058}">
      <dgm:prSet/>
      <dgm:spPr/>
      <dgm:t>
        <a:bodyPr/>
        <a:lstStyle/>
        <a:p>
          <a:endParaRPr lang="en-US"/>
        </a:p>
      </dgm:t>
    </dgm:pt>
    <dgm:pt modelId="{BCF5AFC9-CD33-4709-9812-2BA2A52B546B}" type="sibTrans" cxnId="{5990D37D-523A-4857-8291-4852BD242058}">
      <dgm:prSet/>
      <dgm:spPr/>
      <dgm:t>
        <a:bodyPr/>
        <a:lstStyle/>
        <a:p>
          <a:endParaRPr lang="en-US"/>
        </a:p>
      </dgm:t>
    </dgm:pt>
    <dgm:pt modelId="{5B362C31-FC69-4DDF-BBE5-B15BFC3F4C6B}">
      <dgm:prSet/>
      <dgm:spPr/>
      <dgm:t>
        <a:bodyPr/>
        <a:lstStyle/>
        <a:p>
          <a:r>
            <a:rPr lang="en-US" dirty="0" err="1" smtClean="0"/>
            <a:t>Mysqli</a:t>
          </a:r>
          <a:r>
            <a:rPr lang="en-US" dirty="0" smtClean="0"/>
            <a:t> uses the advance version of </a:t>
          </a:r>
          <a:r>
            <a:rPr lang="en-US" dirty="0" err="1" smtClean="0"/>
            <a:t>mysql</a:t>
          </a:r>
          <a:r>
            <a:rPr lang="en-US" dirty="0" smtClean="0"/>
            <a:t>.</a:t>
          </a:r>
          <a:endParaRPr lang="en-US" dirty="0" smtClean="0"/>
        </a:p>
      </dgm:t>
    </dgm:pt>
    <dgm:pt modelId="{A55472FE-FFC7-4C96-BB6F-1CE9FF8E7177}" type="parTrans" cxnId="{944343B7-828B-438D-8C81-FE6F19888B72}">
      <dgm:prSet/>
      <dgm:spPr/>
      <dgm:t>
        <a:bodyPr/>
        <a:lstStyle/>
        <a:p>
          <a:endParaRPr lang="en-US"/>
        </a:p>
      </dgm:t>
    </dgm:pt>
    <dgm:pt modelId="{DC9F4A7B-5F2B-4C8D-9B9E-99C2197C06CC}" type="sibTrans" cxnId="{944343B7-828B-438D-8C81-FE6F19888B72}">
      <dgm:prSet/>
      <dgm:spPr/>
      <dgm:t>
        <a:bodyPr/>
        <a:lstStyle/>
        <a:p>
          <a:endParaRPr lang="en-US"/>
        </a:p>
      </dgm:t>
    </dgm:pt>
    <dgm:pt modelId="{EDC086BF-629A-4078-9E41-00AEF8F74669}">
      <dgm:prSet/>
      <dgm:spPr/>
      <dgm:t>
        <a:bodyPr/>
        <a:lstStyle/>
        <a:p>
          <a:endParaRPr lang="en-US" dirty="0"/>
        </a:p>
      </dgm:t>
    </dgm:pt>
    <dgm:pt modelId="{179B332E-F835-44E1-83A2-4E745EC0C849}" type="parTrans" cxnId="{74A9720C-58FA-4D49-B590-E0A9009C33DA}">
      <dgm:prSet/>
      <dgm:spPr/>
      <dgm:t>
        <a:bodyPr/>
        <a:lstStyle/>
        <a:p>
          <a:endParaRPr lang="en-US"/>
        </a:p>
      </dgm:t>
    </dgm:pt>
    <dgm:pt modelId="{341EEB7E-BB9E-40B9-BF52-1E9F5E714EA3}" type="sibTrans" cxnId="{74A9720C-58FA-4D49-B590-E0A9009C33DA}">
      <dgm:prSet/>
      <dgm:spPr/>
      <dgm:t>
        <a:bodyPr/>
        <a:lstStyle/>
        <a:p>
          <a:endParaRPr lang="en-US"/>
        </a:p>
      </dgm:t>
    </dgm:pt>
    <dgm:pt modelId="{6977522E-C759-481E-97DC-D68811FD6E21}">
      <dgm:prSet/>
      <dgm:spPr/>
      <dgm:t>
        <a:bodyPr/>
        <a:lstStyle/>
        <a:p>
          <a:r>
            <a:rPr lang="en-US" dirty="0" smtClean="0"/>
            <a:t>it Database driver used mainly with </a:t>
          </a:r>
          <a:r>
            <a:rPr lang="en-US" dirty="0" err="1" smtClean="0"/>
            <a:t>php</a:t>
          </a:r>
          <a:r>
            <a:rPr lang="en-US" dirty="0" smtClean="0"/>
            <a:t> programming lang.</a:t>
          </a:r>
          <a:endParaRPr lang="en-US" dirty="0" smtClean="0"/>
        </a:p>
      </dgm:t>
    </dgm:pt>
    <dgm:pt modelId="{9AA6CBF8-C6CF-406A-8442-4E361C15EF59}" type="parTrans" cxnId="{CD27BB9A-8BF8-4541-A7B2-AA05730FD878}">
      <dgm:prSet/>
      <dgm:spPr/>
      <dgm:t>
        <a:bodyPr/>
        <a:lstStyle/>
        <a:p>
          <a:endParaRPr lang="en-US"/>
        </a:p>
      </dgm:t>
    </dgm:pt>
    <dgm:pt modelId="{97F414D9-5663-46A0-AE7D-B98615A61EC8}" type="sibTrans" cxnId="{CD27BB9A-8BF8-4541-A7B2-AA05730FD878}">
      <dgm:prSet/>
      <dgm:spPr/>
      <dgm:t>
        <a:bodyPr/>
        <a:lstStyle/>
        <a:p>
          <a:endParaRPr lang="en-US"/>
        </a:p>
      </dgm:t>
    </dgm:pt>
    <dgm:pt modelId="{D49813D2-93B9-40A0-BE73-34DB2651AB47}">
      <dgm:prSet/>
      <dgm:spPr/>
      <dgm:t>
        <a:bodyPr/>
        <a:lstStyle/>
        <a:p>
          <a:endParaRPr lang="en-US" dirty="0"/>
        </a:p>
      </dgm:t>
    </dgm:pt>
    <dgm:pt modelId="{E9BE5552-0089-4E2B-955F-19611C2C7BD5}" type="parTrans" cxnId="{0A6F4F3B-7F24-4066-9325-6CE794FDE83F}">
      <dgm:prSet/>
      <dgm:spPr/>
      <dgm:t>
        <a:bodyPr/>
        <a:lstStyle/>
        <a:p>
          <a:endParaRPr lang="en-US"/>
        </a:p>
      </dgm:t>
    </dgm:pt>
    <dgm:pt modelId="{05FB6D96-0DB8-4B5E-918E-FEF82B3DB4EF}" type="sibTrans" cxnId="{0A6F4F3B-7F24-4066-9325-6CE794FDE83F}">
      <dgm:prSet/>
      <dgm:spPr/>
      <dgm:t>
        <a:bodyPr/>
        <a:lstStyle/>
        <a:p>
          <a:endParaRPr lang="en-US"/>
        </a:p>
      </dgm:t>
    </dgm:pt>
    <dgm:pt modelId="{E60443B8-011C-4BF2-BA79-F31EF402B780}">
      <dgm:prSet/>
      <dgm:spPr/>
      <dgm:t>
        <a:bodyPr/>
        <a:lstStyle/>
        <a:p>
          <a:r>
            <a:rPr lang="en-US" dirty="0" smtClean="0"/>
            <a:t>Provides an interface to the already founded </a:t>
          </a:r>
          <a:r>
            <a:rPr lang="en-US" dirty="0" err="1" smtClean="0"/>
            <a:t>mysql</a:t>
          </a:r>
          <a:r>
            <a:rPr lang="en-US" dirty="0" smtClean="0"/>
            <a:t> database.</a:t>
          </a:r>
          <a:endParaRPr lang="en-US" dirty="0" smtClean="0"/>
        </a:p>
      </dgm:t>
    </dgm:pt>
    <dgm:pt modelId="{4A19EE13-9BE2-4E6C-9774-3F24794C0F0B}" type="parTrans" cxnId="{E98EEA02-ED84-401B-BFEE-3090540765B1}">
      <dgm:prSet/>
      <dgm:spPr/>
      <dgm:t>
        <a:bodyPr/>
        <a:lstStyle/>
        <a:p>
          <a:endParaRPr lang="en-US"/>
        </a:p>
      </dgm:t>
    </dgm:pt>
    <dgm:pt modelId="{3C106F0A-F8F8-4426-808A-DB504F3E4C98}" type="sibTrans" cxnId="{E98EEA02-ED84-401B-BFEE-3090540765B1}">
      <dgm:prSet/>
      <dgm:spPr/>
      <dgm:t>
        <a:bodyPr/>
        <a:lstStyle/>
        <a:p>
          <a:endParaRPr lang="en-US"/>
        </a:p>
      </dgm:t>
    </dgm:pt>
    <dgm:pt modelId="{A6D1414A-A78D-45AB-A115-0D5C781C5170}">
      <dgm:prSet phldrT="[Text]"/>
      <dgm:spPr/>
      <dgm:t>
        <a:bodyPr/>
        <a:lstStyle/>
        <a:p>
          <a:r>
            <a:rPr lang="en-US" dirty="0" smtClean="0"/>
            <a:t>Backed up the whole database</a:t>
          </a:r>
          <a:endParaRPr lang="en-US" dirty="0"/>
        </a:p>
      </dgm:t>
    </dgm:pt>
    <dgm:pt modelId="{DE19CF8C-AA94-4239-AC2E-750653C07A2E}" type="parTrans" cxnId="{F1B18BBA-5DC7-43EB-8383-8A7FD7DC791F}">
      <dgm:prSet/>
      <dgm:spPr/>
    </dgm:pt>
    <dgm:pt modelId="{3827C29A-B383-41FF-A53E-C1A609D478DE}" type="sibTrans" cxnId="{F1B18BBA-5DC7-43EB-8383-8A7FD7DC791F}">
      <dgm:prSet/>
      <dgm:spPr/>
    </dgm:pt>
    <dgm:pt modelId="{413106AD-C1DF-4D05-A931-35FC9FF0E124}">
      <dgm:prSet phldrT="[Text]"/>
      <dgm:spPr/>
      <dgm:t>
        <a:bodyPr/>
        <a:lstStyle/>
        <a:p>
          <a:endParaRPr lang="en-US" dirty="0"/>
        </a:p>
      </dgm:t>
    </dgm:pt>
    <dgm:pt modelId="{315F82D9-C707-4E89-9961-DB1C419786FE}" type="parTrans" cxnId="{A9B1ABAC-6145-4CCD-AF66-230DF4EE710D}">
      <dgm:prSet/>
      <dgm:spPr/>
    </dgm:pt>
    <dgm:pt modelId="{D6B2D01A-F798-454F-AC92-741AD7A758BC}" type="sibTrans" cxnId="{A9B1ABAC-6145-4CCD-AF66-230DF4EE710D}">
      <dgm:prSet/>
      <dgm:spPr/>
    </dgm:pt>
    <dgm:pt modelId="{D63FED6B-A8B0-41A6-8E26-84126DA4B15B}">
      <dgm:prSet phldrT="[Text]"/>
      <dgm:spPr/>
      <dgm:t>
        <a:bodyPr/>
        <a:lstStyle/>
        <a:p>
          <a:r>
            <a:rPr lang="en-US" dirty="0" smtClean="0"/>
            <a:t>Color Code Removal</a:t>
          </a:r>
          <a:endParaRPr lang="en-US" dirty="0"/>
        </a:p>
      </dgm:t>
    </dgm:pt>
    <dgm:pt modelId="{9650B126-662C-4ACF-9EE9-1180F64B7E30}" type="parTrans" cxnId="{E3CFAA07-CDE5-433E-A8AB-96A5555D594A}">
      <dgm:prSet/>
      <dgm:spPr/>
    </dgm:pt>
    <dgm:pt modelId="{E5E17D4E-3A5E-425A-AFFF-5A2C4F6B5F6C}" type="sibTrans" cxnId="{E3CFAA07-CDE5-433E-A8AB-96A5555D594A}">
      <dgm:prSet/>
      <dgm:spPr/>
    </dgm:pt>
    <dgm:pt modelId="{4EDFAA87-F211-4C16-A4B5-8571A20E4140}">
      <dgm:prSet phldrT="[Text]"/>
      <dgm:spPr/>
      <dgm:t>
        <a:bodyPr/>
        <a:lstStyle/>
        <a:p>
          <a:r>
            <a:rPr lang="en-US" dirty="0" smtClean="0"/>
            <a:t>Number of Tables reduction.</a:t>
          </a:r>
          <a:endParaRPr lang="en-US" dirty="0"/>
        </a:p>
      </dgm:t>
    </dgm:pt>
    <dgm:pt modelId="{B3D05749-9D7B-4852-B2E8-0F0B641FCD95}" type="parTrans" cxnId="{EE772CB0-8402-417C-B2C4-6F8582619A6C}">
      <dgm:prSet/>
      <dgm:spPr/>
    </dgm:pt>
    <dgm:pt modelId="{6417FDCB-894E-451D-BBA8-BC354D71EA2D}" type="sibTrans" cxnId="{EE772CB0-8402-417C-B2C4-6F8582619A6C}">
      <dgm:prSet/>
      <dgm:spPr/>
    </dgm:pt>
    <dgm:pt modelId="{71713E97-33F0-4F0A-864A-502C36F1413D}">
      <dgm:prSet phldrT="[Text]"/>
      <dgm:spPr/>
      <dgm:t>
        <a:bodyPr/>
        <a:lstStyle/>
        <a:p>
          <a:r>
            <a:rPr lang="en-US" dirty="0" smtClean="0"/>
            <a:t>Problem  with the nature of database.</a:t>
          </a:r>
          <a:endParaRPr lang="en-US" dirty="0"/>
        </a:p>
      </dgm:t>
    </dgm:pt>
    <dgm:pt modelId="{CC66DEF6-9451-42D4-9C0F-007DAC915C90}" type="parTrans" cxnId="{68CE746E-B5AD-4E76-ACDC-EB16BE99E87A}">
      <dgm:prSet/>
      <dgm:spPr/>
    </dgm:pt>
    <dgm:pt modelId="{D3F53C8B-E533-4D39-BC82-C1468C02D0B8}" type="sibTrans" cxnId="{68CE746E-B5AD-4E76-ACDC-EB16BE99E87A}">
      <dgm:prSet/>
      <dgm:spPr/>
    </dgm:pt>
    <dgm:pt modelId="{7C53095E-2E95-4FAC-9F60-FD7CD537C38F}" type="pres">
      <dgm:prSet presAssocID="{2A363182-C8C3-4FA8-9A4F-DD8CAC3EB1E4}" presName="Name0" presStyleCnt="0">
        <dgm:presLayoutVars>
          <dgm:dir/>
          <dgm:animLvl val="lvl"/>
          <dgm:resizeHandles val="exact"/>
        </dgm:presLayoutVars>
      </dgm:prSet>
      <dgm:spPr/>
    </dgm:pt>
    <dgm:pt modelId="{0823A186-C7F6-441E-A40E-085AABE33983}" type="pres">
      <dgm:prSet presAssocID="{44F79933-C9C2-48EF-8719-1792AA54EF06}" presName="composite" presStyleCnt="0"/>
      <dgm:spPr/>
    </dgm:pt>
    <dgm:pt modelId="{CA69416B-2BFF-487D-B099-B6CABEDC690B}" type="pres">
      <dgm:prSet presAssocID="{44F79933-C9C2-48EF-8719-1792AA54EF0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712308C-AD9A-431D-A3E8-9D17A8028520}" type="pres">
      <dgm:prSet presAssocID="{44F79933-C9C2-48EF-8719-1792AA54EF06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004EB-5C34-4706-AE84-6BC7E1113B5B}" type="pres">
      <dgm:prSet presAssocID="{E43CA414-B7C5-4239-83EB-DE8C4487DFC9}" presName="space" presStyleCnt="0"/>
      <dgm:spPr/>
    </dgm:pt>
    <dgm:pt modelId="{BE598037-E98C-499E-A209-11C0A4A1FF23}" type="pres">
      <dgm:prSet presAssocID="{8F80DABB-57BB-481E-ACA3-C21FD91AB9D1}" presName="composite" presStyleCnt="0"/>
      <dgm:spPr/>
    </dgm:pt>
    <dgm:pt modelId="{48818BD1-F463-483D-BA70-56C9F83B9314}" type="pres">
      <dgm:prSet presAssocID="{8F80DABB-57BB-481E-ACA3-C21FD91AB9D1}" presName="parTx" presStyleLbl="alignNode1" presStyleIdx="1" presStyleCnt="3" custLinFactNeighborX="-394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28E5EC-A2F4-4040-8600-B2BD9CE4AE43}" type="pres">
      <dgm:prSet presAssocID="{8F80DABB-57BB-481E-ACA3-C21FD91AB9D1}" presName="desTx" presStyleLbl="alignAccFollowNode1" presStyleIdx="1" presStyleCnt="3" custLinFactNeighborX="-4103" custLinFactNeighborY="2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545EBC-DE9D-4112-8894-A816CAF1157C}" type="pres">
      <dgm:prSet presAssocID="{0E2AE464-C195-4C10-84A3-A650DC63368A}" presName="space" presStyleCnt="0"/>
      <dgm:spPr/>
    </dgm:pt>
    <dgm:pt modelId="{E9F5929A-C42D-4529-9397-7377A2202A14}" type="pres">
      <dgm:prSet presAssocID="{133A10AE-181B-46EE-8196-F92DFC95C2C3}" presName="composite" presStyleCnt="0"/>
      <dgm:spPr/>
    </dgm:pt>
    <dgm:pt modelId="{936D8BFC-01CD-4818-A842-B0E724B26230}" type="pres">
      <dgm:prSet presAssocID="{133A10AE-181B-46EE-8196-F92DFC95C2C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4866CE3E-D6D7-4EE8-9BAA-AE55ED559260}" type="pres">
      <dgm:prSet presAssocID="{133A10AE-181B-46EE-8196-F92DFC95C2C3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A0AC2C-F198-4A46-A900-191923C02E4A}" type="presOf" srcId="{4EDFAA87-F211-4C16-A4B5-8571A20E4140}" destId="{4866CE3E-D6D7-4EE8-9BAA-AE55ED559260}" srcOrd="0" destOrd="2" presId="urn:microsoft.com/office/officeart/2005/8/layout/hList1"/>
    <dgm:cxn modelId="{68CE746E-B5AD-4E76-ACDC-EB16BE99E87A}" srcId="{133A10AE-181B-46EE-8196-F92DFC95C2C3}" destId="{71713E97-33F0-4F0A-864A-502C36F1413D}" srcOrd="3" destOrd="0" parTransId="{CC66DEF6-9451-42D4-9C0F-007DAC915C90}" sibTransId="{D3F53C8B-E533-4D39-BC82-C1468C02D0B8}"/>
    <dgm:cxn modelId="{0330032C-748C-4334-AE8A-71066BF50C6F}" srcId="{8F80DABB-57BB-481E-ACA3-C21FD91AB9D1}" destId="{22004601-8601-4614-90FE-7748172655DF}" srcOrd="0" destOrd="0" parTransId="{3D1EF6A5-68FF-4522-96AD-8F698A8EA431}" sibTransId="{C153F115-A30F-4E0E-87EA-95442611F184}"/>
    <dgm:cxn modelId="{E3CFAA07-CDE5-433E-A8AB-96A5555D594A}" srcId="{133A10AE-181B-46EE-8196-F92DFC95C2C3}" destId="{D63FED6B-A8B0-41A6-8E26-84126DA4B15B}" srcOrd="1" destOrd="0" parTransId="{9650B126-662C-4ACF-9EE9-1180F64B7E30}" sibTransId="{E5E17D4E-3A5E-425A-AFFF-5A2C4F6B5F6C}"/>
    <dgm:cxn modelId="{EE772CB0-8402-417C-B2C4-6F8582619A6C}" srcId="{133A10AE-181B-46EE-8196-F92DFC95C2C3}" destId="{4EDFAA87-F211-4C16-A4B5-8571A20E4140}" srcOrd="2" destOrd="0" parTransId="{B3D05749-9D7B-4852-B2E8-0F0B641FCD95}" sibTransId="{6417FDCB-894E-451D-BBA8-BC354D71EA2D}"/>
    <dgm:cxn modelId="{87F38D8C-A3A9-45D8-B924-4FF25B20CEF4}" type="presOf" srcId="{A6D1414A-A78D-45AB-A115-0D5C781C5170}" destId="{1B28E5EC-A2F4-4040-8600-B2BD9CE4AE43}" srcOrd="0" destOrd="1" presId="urn:microsoft.com/office/officeart/2005/8/layout/hList1"/>
    <dgm:cxn modelId="{D1BF12B4-0B1A-4345-B778-A9117162888C}" type="presOf" srcId="{44F79933-C9C2-48EF-8719-1792AA54EF06}" destId="{CA69416B-2BFF-487D-B099-B6CABEDC690B}" srcOrd="0" destOrd="0" presId="urn:microsoft.com/office/officeart/2005/8/layout/hList1"/>
    <dgm:cxn modelId="{F1B18BBA-5DC7-43EB-8383-8A7FD7DC791F}" srcId="{8F80DABB-57BB-481E-ACA3-C21FD91AB9D1}" destId="{A6D1414A-A78D-45AB-A115-0D5C781C5170}" srcOrd="1" destOrd="0" parTransId="{DE19CF8C-AA94-4239-AC2E-750653C07A2E}" sibTransId="{3827C29A-B383-41FF-A53E-C1A609D478DE}"/>
    <dgm:cxn modelId="{B1F2937C-D4C5-4AE6-8D9B-56C0C4D0EE50}" type="presOf" srcId="{6977522E-C759-481E-97DC-D68811FD6E21}" destId="{D712308C-AD9A-431D-A3E8-9D17A8028520}" srcOrd="0" destOrd="3" presId="urn:microsoft.com/office/officeart/2005/8/layout/hList1"/>
    <dgm:cxn modelId="{1411B521-39C7-4D9B-9722-189640D33266}" srcId="{2A363182-C8C3-4FA8-9A4F-DD8CAC3EB1E4}" destId="{8F80DABB-57BB-481E-ACA3-C21FD91AB9D1}" srcOrd="1" destOrd="0" parTransId="{35BCE9DB-1EC0-4145-AA31-30CF254C81D5}" sibTransId="{0E2AE464-C195-4C10-84A3-A650DC63368A}"/>
    <dgm:cxn modelId="{F1C61ACB-567C-4983-8787-2E7AEEBC5D4F}" type="presOf" srcId="{D63FED6B-A8B0-41A6-8E26-84126DA4B15B}" destId="{4866CE3E-D6D7-4EE8-9BAA-AE55ED559260}" srcOrd="0" destOrd="1" presId="urn:microsoft.com/office/officeart/2005/8/layout/hList1"/>
    <dgm:cxn modelId="{27BDBF3E-E8B6-4034-8FC9-7DAA5545E9D8}" type="presOf" srcId="{413106AD-C1DF-4D05-A931-35FC9FF0E124}" destId="{4866CE3E-D6D7-4EE8-9BAA-AE55ED559260}" srcOrd="0" destOrd="4" presId="urn:microsoft.com/office/officeart/2005/8/layout/hList1"/>
    <dgm:cxn modelId="{A14B7717-0D74-4E5D-9763-2B2F8D06D034}" type="presOf" srcId="{77280EC4-160E-4657-8916-1CF98F0EE8A2}" destId="{D712308C-AD9A-431D-A3E8-9D17A8028520}" srcOrd="0" destOrd="0" presId="urn:microsoft.com/office/officeart/2005/8/layout/hList1"/>
    <dgm:cxn modelId="{0A6F4F3B-7F24-4066-9325-6CE794FDE83F}" srcId="{44F79933-C9C2-48EF-8719-1792AA54EF06}" destId="{D49813D2-93B9-40A0-BE73-34DB2651AB47}" srcOrd="4" destOrd="0" parTransId="{E9BE5552-0089-4E2B-955F-19611C2C7BD5}" sibTransId="{05FB6D96-0DB8-4B5E-918E-FEF82B3DB4EF}"/>
    <dgm:cxn modelId="{E98EEA02-ED84-401B-BFEE-3090540765B1}" srcId="{44F79933-C9C2-48EF-8719-1792AA54EF06}" destId="{E60443B8-011C-4BF2-BA79-F31EF402B780}" srcOrd="5" destOrd="0" parTransId="{4A19EE13-9BE2-4E6C-9774-3F24794C0F0B}" sibTransId="{3C106F0A-F8F8-4426-808A-DB504F3E4C98}"/>
    <dgm:cxn modelId="{CF826EC1-3C18-4CF4-A1BB-3CCA22E1E146}" type="presOf" srcId="{E60443B8-011C-4BF2-BA79-F31EF402B780}" destId="{D712308C-AD9A-431D-A3E8-9D17A8028520}" srcOrd="0" destOrd="5" presId="urn:microsoft.com/office/officeart/2005/8/layout/hList1"/>
    <dgm:cxn modelId="{C509BA5C-FF3B-43A4-B513-EDD1576FEBA8}" type="presOf" srcId="{5B362C31-FC69-4DDF-BBE5-B15BFC3F4C6B}" destId="{D712308C-AD9A-431D-A3E8-9D17A8028520}" srcOrd="0" destOrd="1" presId="urn:microsoft.com/office/officeart/2005/8/layout/hList1"/>
    <dgm:cxn modelId="{5990D37D-523A-4857-8291-4852BD242058}" srcId="{133A10AE-181B-46EE-8196-F92DFC95C2C3}" destId="{355538CB-0AFA-4023-9CA9-EB0880280CFC}" srcOrd="0" destOrd="0" parTransId="{F6FCF1E0-7F05-4F1B-83E2-B125863449BE}" sibTransId="{BCF5AFC9-CD33-4709-9812-2BA2A52B546B}"/>
    <dgm:cxn modelId="{CD27BB9A-8BF8-4541-A7B2-AA05730FD878}" srcId="{44F79933-C9C2-48EF-8719-1792AA54EF06}" destId="{6977522E-C759-481E-97DC-D68811FD6E21}" srcOrd="3" destOrd="0" parTransId="{9AA6CBF8-C6CF-406A-8442-4E361C15EF59}" sibTransId="{97F414D9-5663-46A0-AE7D-B98615A61EC8}"/>
    <dgm:cxn modelId="{74A9720C-58FA-4D49-B590-E0A9009C33DA}" srcId="{44F79933-C9C2-48EF-8719-1792AA54EF06}" destId="{EDC086BF-629A-4078-9E41-00AEF8F74669}" srcOrd="2" destOrd="0" parTransId="{179B332E-F835-44E1-83A2-4E745EC0C849}" sibTransId="{341EEB7E-BB9E-40B9-BF52-1E9F5E714EA3}"/>
    <dgm:cxn modelId="{A9B1ABAC-6145-4CCD-AF66-230DF4EE710D}" srcId="{133A10AE-181B-46EE-8196-F92DFC95C2C3}" destId="{413106AD-C1DF-4D05-A931-35FC9FF0E124}" srcOrd="4" destOrd="0" parTransId="{315F82D9-C707-4E89-9961-DB1C419786FE}" sibTransId="{D6B2D01A-F798-454F-AC92-741AD7A758BC}"/>
    <dgm:cxn modelId="{10148ACC-28AD-4E27-BD9D-2802C7E1DF67}" type="presOf" srcId="{71713E97-33F0-4F0A-864A-502C36F1413D}" destId="{4866CE3E-D6D7-4EE8-9BAA-AE55ED559260}" srcOrd="0" destOrd="3" presId="urn:microsoft.com/office/officeart/2005/8/layout/hList1"/>
    <dgm:cxn modelId="{C01A60A1-31B4-455B-8AF5-CF3FB6E75C4C}" type="presOf" srcId="{133A10AE-181B-46EE-8196-F92DFC95C2C3}" destId="{936D8BFC-01CD-4818-A842-B0E724B26230}" srcOrd="0" destOrd="0" presId="urn:microsoft.com/office/officeart/2005/8/layout/hList1"/>
    <dgm:cxn modelId="{29FBFCCE-36D3-47EB-AB6A-BDA8D8F84697}" type="presOf" srcId="{D49813D2-93B9-40A0-BE73-34DB2651AB47}" destId="{D712308C-AD9A-431D-A3E8-9D17A8028520}" srcOrd="0" destOrd="4" presId="urn:microsoft.com/office/officeart/2005/8/layout/hList1"/>
    <dgm:cxn modelId="{8A339624-C5FB-4467-A047-15CA9DF9F0DC}" srcId="{2A363182-C8C3-4FA8-9A4F-DD8CAC3EB1E4}" destId="{44F79933-C9C2-48EF-8719-1792AA54EF06}" srcOrd="0" destOrd="0" parTransId="{CFE7F10E-A376-4100-B232-02FEC6B8DD59}" sibTransId="{E43CA414-B7C5-4239-83EB-DE8C4487DFC9}"/>
    <dgm:cxn modelId="{7D39E57D-7249-4C1B-AB95-A3092B1231C0}" type="presOf" srcId="{22004601-8601-4614-90FE-7748172655DF}" destId="{1B28E5EC-A2F4-4040-8600-B2BD9CE4AE43}" srcOrd="0" destOrd="0" presId="urn:microsoft.com/office/officeart/2005/8/layout/hList1"/>
    <dgm:cxn modelId="{8255640E-54AA-44BA-8D8F-9F9D3D10C0FE}" type="presOf" srcId="{8F80DABB-57BB-481E-ACA3-C21FD91AB9D1}" destId="{48818BD1-F463-483D-BA70-56C9F83B9314}" srcOrd="0" destOrd="0" presId="urn:microsoft.com/office/officeart/2005/8/layout/hList1"/>
    <dgm:cxn modelId="{3A976FEE-CACF-4D22-AB54-181A60FC7402}" srcId="{44F79933-C9C2-48EF-8719-1792AA54EF06}" destId="{77280EC4-160E-4657-8916-1CF98F0EE8A2}" srcOrd="0" destOrd="0" parTransId="{56265897-D62A-472D-847D-31F4A0C467A4}" sibTransId="{0A53E11F-38A2-4277-8DCD-7D615F276D31}"/>
    <dgm:cxn modelId="{EAA64240-F108-4FB7-98F5-AFAA8518646D}" srcId="{2A363182-C8C3-4FA8-9A4F-DD8CAC3EB1E4}" destId="{133A10AE-181B-46EE-8196-F92DFC95C2C3}" srcOrd="2" destOrd="0" parTransId="{DA6BF592-6BB5-4065-A450-767341892276}" sibTransId="{33AD00A8-515D-4317-8D38-07EF10FA3FBA}"/>
    <dgm:cxn modelId="{23729241-A5C9-4BCC-97CD-63C526F5E1F4}" type="presOf" srcId="{355538CB-0AFA-4023-9CA9-EB0880280CFC}" destId="{4866CE3E-D6D7-4EE8-9BAA-AE55ED559260}" srcOrd="0" destOrd="0" presId="urn:microsoft.com/office/officeart/2005/8/layout/hList1"/>
    <dgm:cxn modelId="{D1D25230-71EC-496B-A409-8153A06DEE24}" type="presOf" srcId="{EDC086BF-629A-4078-9E41-00AEF8F74669}" destId="{D712308C-AD9A-431D-A3E8-9D17A8028520}" srcOrd="0" destOrd="2" presId="urn:microsoft.com/office/officeart/2005/8/layout/hList1"/>
    <dgm:cxn modelId="{C91C9E98-8DC2-4982-80A4-A532EBBD5154}" type="presOf" srcId="{2A363182-C8C3-4FA8-9A4F-DD8CAC3EB1E4}" destId="{7C53095E-2E95-4FAC-9F60-FD7CD537C38F}" srcOrd="0" destOrd="0" presId="urn:microsoft.com/office/officeart/2005/8/layout/hList1"/>
    <dgm:cxn modelId="{944343B7-828B-438D-8C81-FE6F19888B72}" srcId="{44F79933-C9C2-48EF-8719-1792AA54EF06}" destId="{5B362C31-FC69-4DDF-BBE5-B15BFC3F4C6B}" srcOrd="1" destOrd="0" parTransId="{A55472FE-FFC7-4C96-BB6F-1CE9FF8E7177}" sibTransId="{DC9F4A7B-5F2B-4C8D-9B9E-99C2197C06CC}"/>
    <dgm:cxn modelId="{4739ECE2-F444-429A-863E-BB92973B8CC4}" type="presParOf" srcId="{7C53095E-2E95-4FAC-9F60-FD7CD537C38F}" destId="{0823A186-C7F6-441E-A40E-085AABE33983}" srcOrd="0" destOrd="0" presId="urn:microsoft.com/office/officeart/2005/8/layout/hList1"/>
    <dgm:cxn modelId="{A6FB0259-6532-4BDE-9984-D54C74753BF0}" type="presParOf" srcId="{0823A186-C7F6-441E-A40E-085AABE33983}" destId="{CA69416B-2BFF-487D-B099-B6CABEDC690B}" srcOrd="0" destOrd="0" presId="urn:microsoft.com/office/officeart/2005/8/layout/hList1"/>
    <dgm:cxn modelId="{1B580E6E-2310-4B16-BB40-417AA00FEDA4}" type="presParOf" srcId="{0823A186-C7F6-441E-A40E-085AABE33983}" destId="{D712308C-AD9A-431D-A3E8-9D17A8028520}" srcOrd="1" destOrd="0" presId="urn:microsoft.com/office/officeart/2005/8/layout/hList1"/>
    <dgm:cxn modelId="{92AAD9A8-D6A2-4F9B-A22F-192F26341C40}" type="presParOf" srcId="{7C53095E-2E95-4FAC-9F60-FD7CD537C38F}" destId="{125004EB-5C34-4706-AE84-6BC7E1113B5B}" srcOrd="1" destOrd="0" presId="urn:microsoft.com/office/officeart/2005/8/layout/hList1"/>
    <dgm:cxn modelId="{0B51BF1B-34DC-4503-A27E-C9A28D15073F}" type="presParOf" srcId="{7C53095E-2E95-4FAC-9F60-FD7CD537C38F}" destId="{BE598037-E98C-499E-A209-11C0A4A1FF23}" srcOrd="2" destOrd="0" presId="urn:microsoft.com/office/officeart/2005/8/layout/hList1"/>
    <dgm:cxn modelId="{65F64760-8424-4630-A11E-653E2C973664}" type="presParOf" srcId="{BE598037-E98C-499E-A209-11C0A4A1FF23}" destId="{48818BD1-F463-483D-BA70-56C9F83B9314}" srcOrd="0" destOrd="0" presId="urn:microsoft.com/office/officeart/2005/8/layout/hList1"/>
    <dgm:cxn modelId="{FCD82F0D-A18B-4DA4-A526-851EAFCC26DF}" type="presParOf" srcId="{BE598037-E98C-499E-A209-11C0A4A1FF23}" destId="{1B28E5EC-A2F4-4040-8600-B2BD9CE4AE43}" srcOrd="1" destOrd="0" presId="urn:microsoft.com/office/officeart/2005/8/layout/hList1"/>
    <dgm:cxn modelId="{BF7205EA-6998-44E8-A035-0E526F14D88A}" type="presParOf" srcId="{7C53095E-2E95-4FAC-9F60-FD7CD537C38F}" destId="{62545EBC-DE9D-4112-8894-A816CAF1157C}" srcOrd="3" destOrd="0" presId="urn:microsoft.com/office/officeart/2005/8/layout/hList1"/>
    <dgm:cxn modelId="{43E18C11-AFCA-48FF-A35E-31662E971BE7}" type="presParOf" srcId="{7C53095E-2E95-4FAC-9F60-FD7CD537C38F}" destId="{E9F5929A-C42D-4529-9397-7377A2202A14}" srcOrd="4" destOrd="0" presId="urn:microsoft.com/office/officeart/2005/8/layout/hList1"/>
    <dgm:cxn modelId="{ED2DE4AC-4F55-4BFF-9AA0-48755A256C20}" type="presParOf" srcId="{E9F5929A-C42D-4529-9397-7377A2202A14}" destId="{936D8BFC-01CD-4818-A842-B0E724B26230}" srcOrd="0" destOrd="0" presId="urn:microsoft.com/office/officeart/2005/8/layout/hList1"/>
    <dgm:cxn modelId="{D1A4F6F3-FF31-4191-8E17-B01FEB965185}" type="presParOf" srcId="{E9F5929A-C42D-4529-9397-7377A2202A14}" destId="{4866CE3E-D6D7-4EE8-9BAA-AE55ED559260}" srcOrd="1" destOrd="0" presId="urn:microsoft.com/office/officeart/2005/8/layout/hList1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363182-C8C3-4FA8-9A4F-DD8CAC3EB1E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F79933-C9C2-48EF-8719-1792AA54EF06}">
      <dgm:prSet phldrT="[Text]"/>
      <dgm:spPr/>
      <dgm:t>
        <a:bodyPr/>
        <a:lstStyle/>
        <a:p>
          <a:r>
            <a:rPr lang="en-US" dirty="0" smtClean="0"/>
            <a:t>Technology Used</a:t>
          </a:r>
          <a:endParaRPr lang="en-US" dirty="0"/>
        </a:p>
      </dgm:t>
    </dgm:pt>
    <dgm:pt modelId="{CFE7F10E-A376-4100-B232-02FEC6B8DD59}" type="parTrans" cxnId="{8A339624-C5FB-4467-A047-15CA9DF9F0DC}">
      <dgm:prSet/>
      <dgm:spPr/>
      <dgm:t>
        <a:bodyPr/>
        <a:lstStyle/>
        <a:p>
          <a:endParaRPr lang="en-US"/>
        </a:p>
      </dgm:t>
    </dgm:pt>
    <dgm:pt modelId="{E43CA414-B7C5-4239-83EB-DE8C4487DFC9}" type="sibTrans" cxnId="{8A339624-C5FB-4467-A047-15CA9DF9F0DC}">
      <dgm:prSet/>
      <dgm:spPr/>
      <dgm:t>
        <a:bodyPr/>
        <a:lstStyle/>
        <a:p>
          <a:endParaRPr lang="en-US"/>
        </a:p>
      </dgm:t>
    </dgm:pt>
    <dgm:pt modelId="{77280EC4-160E-4657-8916-1CF98F0EE8A2}">
      <dgm:prSet phldrT="[Text]"/>
      <dgm:spPr/>
      <dgm:t>
        <a:bodyPr/>
        <a:lstStyle/>
        <a:p>
          <a:r>
            <a:rPr lang="en-US" dirty="0" smtClean="0"/>
            <a:t>PHP	</a:t>
          </a:r>
          <a:endParaRPr lang="en-US" dirty="0"/>
        </a:p>
      </dgm:t>
    </dgm:pt>
    <dgm:pt modelId="{56265897-D62A-472D-847D-31F4A0C467A4}" type="parTrans" cxnId="{3A976FEE-CACF-4D22-AB54-181A60FC7402}">
      <dgm:prSet/>
      <dgm:spPr/>
      <dgm:t>
        <a:bodyPr/>
        <a:lstStyle/>
        <a:p>
          <a:endParaRPr lang="en-US"/>
        </a:p>
      </dgm:t>
    </dgm:pt>
    <dgm:pt modelId="{0A53E11F-38A2-4277-8DCD-7D615F276D31}" type="sibTrans" cxnId="{3A976FEE-CACF-4D22-AB54-181A60FC7402}">
      <dgm:prSet/>
      <dgm:spPr/>
      <dgm:t>
        <a:bodyPr/>
        <a:lstStyle/>
        <a:p>
          <a:endParaRPr lang="en-US"/>
        </a:p>
      </dgm:t>
    </dgm:pt>
    <dgm:pt modelId="{8F80DABB-57BB-481E-ACA3-C21FD91AB9D1}">
      <dgm:prSet phldrT="[Text]"/>
      <dgm:spPr/>
      <dgm:t>
        <a:bodyPr/>
        <a:lstStyle/>
        <a:p>
          <a:r>
            <a:rPr lang="en-US" dirty="0" smtClean="0"/>
            <a:t>Main Highlights</a:t>
          </a:r>
          <a:endParaRPr lang="en-US" dirty="0"/>
        </a:p>
      </dgm:t>
    </dgm:pt>
    <dgm:pt modelId="{35BCE9DB-1EC0-4145-AA31-30CF254C81D5}" type="parTrans" cxnId="{1411B521-39C7-4D9B-9722-189640D33266}">
      <dgm:prSet/>
      <dgm:spPr/>
      <dgm:t>
        <a:bodyPr/>
        <a:lstStyle/>
        <a:p>
          <a:endParaRPr lang="en-US"/>
        </a:p>
      </dgm:t>
    </dgm:pt>
    <dgm:pt modelId="{0E2AE464-C195-4C10-84A3-A650DC63368A}" type="sibTrans" cxnId="{1411B521-39C7-4D9B-9722-189640D33266}">
      <dgm:prSet/>
      <dgm:spPr/>
      <dgm:t>
        <a:bodyPr/>
        <a:lstStyle/>
        <a:p>
          <a:endParaRPr lang="en-US"/>
        </a:p>
      </dgm:t>
    </dgm:pt>
    <dgm:pt modelId="{22004601-8601-4614-90FE-7748172655DF}">
      <dgm:prSet phldrT="[Text]"/>
      <dgm:spPr/>
      <dgm:t>
        <a:bodyPr/>
        <a:lstStyle/>
        <a:p>
          <a:r>
            <a:rPr lang="en-US" dirty="0" smtClean="0"/>
            <a:t>Safe from SQL Injections.</a:t>
          </a:r>
          <a:endParaRPr lang="en-US" dirty="0"/>
        </a:p>
      </dgm:t>
    </dgm:pt>
    <dgm:pt modelId="{3D1EF6A5-68FF-4522-96AD-8F698A8EA431}" type="parTrans" cxnId="{0330032C-748C-4334-AE8A-71066BF50C6F}">
      <dgm:prSet/>
      <dgm:spPr/>
      <dgm:t>
        <a:bodyPr/>
        <a:lstStyle/>
        <a:p>
          <a:endParaRPr lang="en-US"/>
        </a:p>
      </dgm:t>
    </dgm:pt>
    <dgm:pt modelId="{C153F115-A30F-4E0E-87EA-95442611F184}" type="sibTrans" cxnId="{0330032C-748C-4334-AE8A-71066BF50C6F}">
      <dgm:prSet/>
      <dgm:spPr/>
      <dgm:t>
        <a:bodyPr/>
        <a:lstStyle/>
        <a:p>
          <a:endParaRPr lang="en-US"/>
        </a:p>
      </dgm:t>
    </dgm:pt>
    <dgm:pt modelId="{133A10AE-181B-46EE-8196-F92DFC95C2C3}">
      <dgm:prSet phldrT="[Text]"/>
      <dgm:spPr/>
      <dgm:t>
        <a:bodyPr/>
        <a:lstStyle/>
        <a:p>
          <a:r>
            <a:rPr lang="en-US" dirty="0" smtClean="0"/>
            <a:t>Problems Faced</a:t>
          </a:r>
          <a:endParaRPr lang="en-US" dirty="0"/>
        </a:p>
      </dgm:t>
    </dgm:pt>
    <dgm:pt modelId="{DA6BF592-6BB5-4065-A450-767341892276}" type="parTrans" cxnId="{EAA64240-F108-4FB7-98F5-AFAA8518646D}">
      <dgm:prSet/>
      <dgm:spPr/>
      <dgm:t>
        <a:bodyPr/>
        <a:lstStyle/>
        <a:p>
          <a:endParaRPr lang="en-US"/>
        </a:p>
      </dgm:t>
    </dgm:pt>
    <dgm:pt modelId="{33AD00A8-515D-4317-8D38-07EF10FA3FBA}" type="sibTrans" cxnId="{EAA64240-F108-4FB7-98F5-AFAA8518646D}">
      <dgm:prSet/>
      <dgm:spPr/>
      <dgm:t>
        <a:bodyPr/>
        <a:lstStyle/>
        <a:p>
          <a:endParaRPr lang="en-US"/>
        </a:p>
      </dgm:t>
    </dgm:pt>
    <dgm:pt modelId="{355538CB-0AFA-4023-9CA9-EB0880280CFC}">
      <dgm:prSet phldrT="[Text]"/>
      <dgm:spPr/>
      <dgm:t>
        <a:bodyPr/>
        <a:lstStyle/>
        <a:p>
          <a:endParaRPr lang="en-US" dirty="0"/>
        </a:p>
      </dgm:t>
    </dgm:pt>
    <dgm:pt modelId="{F6FCF1E0-7F05-4F1B-83E2-B125863449BE}" type="parTrans" cxnId="{5990D37D-523A-4857-8291-4852BD242058}">
      <dgm:prSet/>
      <dgm:spPr/>
      <dgm:t>
        <a:bodyPr/>
        <a:lstStyle/>
        <a:p>
          <a:endParaRPr lang="en-US"/>
        </a:p>
      </dgm:t>
    </dgm:pt>
    <dgm:pt modelId="{BCF5AFC9-CD33-4709-9812-2BA2A52B546B}" type="sibTrans" cxnId="{5990D37D-523A-4857-8291-4852BD242058}">
      <dgm:prSet/>
      <dgm:spPr/>
      <dgm:t>
        <a:bodyPr/>
        <a:lstStyle/>
        <a:p>
          <a:endParaRPr lang="en-US"/>
        </a:p>
      </dgm:t>
    </dgm:pt>
    <dgm:pt modelId="{413106AD-C1DF-4D05-A931-35FC9FF0E124}">
      <dgm:prSet phldrT="[Text]"/>
      <dgm:spPr/>
      <dgm:t>
        <a:bodyPr/>
        <a:lstStyle/>
        <a:p>
          <a:endParaRPr lang="en-US" dirty="0"/>
        </a:p>
      </dgm:t>
    </dgm:pt>
    <dgm:pt modelId="{315F82D9-C707-4E89-9961-DB1C419786FE}" type="parTrans" cxnId="{A9B1ABAC-6145-4CCD-AF66-230DF4EE710D}">
      <dgm:prSet/>
      <dgm:spPr/>
    </dgm:pt>
    <dgm:pt modelId="{D6B2D01A-F798-454F-AC92-741AD7A758BC}" type="sibTrans" cxnId="{A9B1ABAC-6145-4CCD-AF66-230DF4EE710D}">
      <dgm:prSet/>
      <dgm:spPr/>
    </dgm:pt>
    <dgm:pt modelId="{71713E97-33F0-4F0A-864A-502C36F1413D}">
      <dgm:prSet phldrT="[Text]"/>
      <dgm:spPr/>
      <dgm:t>
        <a:bodyPr/>
        <a:lstStyle/>
        <a:p>
          <a:r>
            <a:rPr lang="en-US" dirty="0" smtClean="0"/>
            <a:t>Mail() function</a:t>
          </a:r>
          <a:endParaRPr lang="en-US" dirty="0"/>
        </a:p>
      </dgm:t>
    </dgm:pt>
    <dgm:pt modelId="{CC66DEF6-9451-42D4-9C0F-007DAC915C90}" type="parTrans" cxnId="{68CE746E-B5AD-4E76-ACDC-EB16BE99E87A}">
      <dgm:prSet/>
      <dgm:spPr/>
    </dgm:pt>
    <dgm:pt modelId="{D3F53C8B-E533-4D39-BC82-C1468C02D0B8}" type="sibTrans" cxnId="{68CE746E-B5AD-4E76-ACDC-EB16BE99E87A}">
      <dgm:prSet/>
      <dgm:spPr/>
    </dgm:pt>
    <dgm:pt modelId="{F4CBF3CF-9382-4357-9083-D81A646C759C}">
      <dgm:prSet phldrT="[Text]"/>
      <dgm:spPr/>
      <dgm:t>
        <a:bodyPr/>
        <a:lstStyle/>
        <a:p>
          <a:r>
            <a:rPr lang="en-US" dirty="0" smtClean="0"/>
            <a:t>Light coded (used snippets mostly)</a:t>
          </a:r>
          <a:endParaRPr lang="en-US" dirty="0"/>
        </a:p>
      </dgm:t>
    </dgm:pt>
    <dgm:pt modelId="{659EAB7F-476E-4C16-B6AD-DF76B4374C5F}" type="parTrans" cxnId="{25FDC001-0D3D-45FC-ADBA-ABA922D7CE54}">
      <dgm:prSet/>
      <dgm:spPr/>
    </dgm:pt>
    <dgm:pt modelId="{BFF1C70E-D81D-4A18-8308-A095C343CFB1}" type="sibTrans" cxnId="{25FDC001-0D3D-45FC-ADBA-ABA922D7CE54}">
      <dgm:prSet/>
      <dgm:spPr/>
    </dgm:pt>
    <dgm:pt modelId="{37474563-4284-43F0-91C2-24329BB57528}">
      <dgm:prSet phldrT="[Text]"/>
      <dgm:spPr/>
      <dgm:t>
        <a:bodyPr/>
        <a:lstStyle/>
        <a:p>
          <a:r>
            <a:rPr lang="en-US" dirty="0" smtClean="0"/>
            <a:t>Inline CSS is used in minimal</a:t>
          </a:r>
          <a:endParaRPr lang="en-US" dirty="0"/>
        </a:p>
      </dgm:t>
    </dgm:pt>
    <dgm:pt modelId="{9CC3FA34-4F82-4FE7-AE34-2F9C52FDE739}" type="parTrans" cxnId="{ACCA5A37-F0D0-4964-B0A4-EF703440696F}">
      <dgm:prSet/>
      <dgm:spPr/>
    </dgm:pt>
    <dgm:pt modelId="{EA3F8F0B-EAB5-4AC1-807C-DFC5ABBA5DD5}" type="sibTrans" cxnId="{ACCA5A37-F0D0-4964-B0A4-EF703440696F}">
      <dgm:prSet/>
      <dgm:spPr/>
    </dgm:pt>
    <dgm:pt modelId="{2A14BB49-DEFD-4051-8D67-0DE965DE9447}">
      <dgm:prSet phldrT="[Text]"/>
      <dgm:spPr/>
      <dgm:t>
        <a:bodyPr/>
        <a:lstStyle/>
        <a:p>
          <a:endParaRPr lang="en-US" dirty="0"/>
        </a:p>
      </dgm:t>
    </dgm:pt>
    <dgm:pt modelId="{1E9E9222-0CA6-49CC-B059-D20E3A23507C}" type="parTrans" cxnId="{5455B380-E688-43AB-BBB7-42DA0C2519B3}">
      <dgm:prSet/>
      <dgm:spPr/>
    </dgm:pt>
    <dgm:pt modelId="{C6B50C71-052E-424A-B4FD-9E842C727CF7}" type="sibTrans" cxnId="{5455B380-E688-43AB-BBB7-42DA0C2519B3}">
      <dgm:prSet/>
      <dgm:spPr/>
    </dgm:pt>
    <dgm:pt modelId="{391FC9F4-F97D-4568-A286-25E2116DCE60}">
      <dgm:prSet phldrT="[Text]"/>
      <dgm:spPr/>
      <dgm:t>
        <a:bodyPr/>
        <a:lstStyle/>
        <a:p>
          <a:r>
            <a:rPr lang="en-US" dirty="0" smtClean="0"/>
            <a:t>Fetching Data.</a:t>
          </a:r>
          <a:endParaRPr lang="en-US" dirty="0"/>
        </a:p>
      </dgm:t>
    </dgm:pt>
    <dgm:pt modelId="{91EE55AE-9841-42F3-9CC4-B7A5C4166FCE}" type="parTrans" cxnId="{18C7ED79-316C-438F-A1DA-DEC2B19BEC5D}">
      <dgm:prSet/>
      <dgm:spPr/>
    </dgm:pt>
    <dgm:pt modelId="{BB188785-145E-465E-AADB-2D3C5AD14D6E}" type="sibTrans" cxnId="{18C7ED79-316C-438F-A1DA-DEC2B19BEC5D}">
      <dgm:prSet/>
      <dgm:spPr/>
    </dgm:pt>
    <dgm:pt modelId="{AF484D9D-2017-4F0A-94AD-C9D710C01341}">
      <dgm:prSet phldrT="[Text]"/>
      <dgm:spPr/>
      <dgm:t>
        <a:bodyPr/>
        <a:lstStyle/>
        <a:p>
          <a:r>
            <a:rPr lang="en-US" dirty="0" smtClean="0"/>
            <a:t>Constraint Restriction.</a:t>
          </a:r>
          <a:endParaRPr lang="en-US" dirty="0"/>
        </a:p>
      </dgm:t>
    </dgm:pt>
    <dgm:pt modelId="{D0C5FAEF-E82C-409E-97F0-3A9401674979}" type="parTrans" cxnId="{03ECE4FB-17E7-4BAA-B086-16FEAEF6A355}">
      <dgm:prSet/>
      <dgm:spPr/>
    </dgm:pt>
    <dgm:pt modelId="{B0B413F3-EFA1-4265-8BCA-F01CE245E08F}" type="sibTrans" cxnId="{03ECE4FB-17E7-4BAA-B086-16FEAEF6A355}">
      <dgm:prSet/>
      <dgm:spPr/>
    </dgm:pt>
    <dgm:pt modelId="{8CBB6F68-D1BF-4986-9C41-641C6F6AB7AF}">
      <dgm:prSet phldrT="[Text]"/>
      <dgm:spPr/>
      <dgm:t>
        <a:bodyPr/>
        <a:lstStyle/>
        <a:p>
          <a:r>
            <a:rPr lang="en-US" dirty="0" smtClean="0"/>
            <a:t>Less Secured Code</a:t>
          </a:r>
          <a:endParaRPr lang="en-US" dirty="0"/>
        </a:p>
      </dgm:t>
    </dgm:pt>
    <dgm:pt modelId="{0AA2EF7A-253C-495E-A5C6-E772F98C0BB5}" type="parTrans" cxnId="{70E258AA-FAEE-4CF7-A685-1271272F6927}">
      <dgm:prSet/>
      <dgm:spPr/>
    </dgm:pt>
    <dgm:pt modelId="{59BADFB3-D895-4ECB-AE0F-BBD4074F590C}" type="sibTrans" cxnId="{70E258AA-FAEE-4CF7-A685-1271272F6927}">
      <dgm:prSet/>
      <dgm:spPr/>
    </dgm:pt>
    <dgm:pt modelId="{31D7D5CD-04F1-40F5-BD1F-BB73F73CEC73}">
      <dgm:prSet phldrT="[Text]"/>
      <dgm:spPr/>
      <dgm:t>
        <a:bodyPr/>
        <a:lstStyle/>
        <a:p>
          <a:r>
            <a:rPr lang="en-US" dirty="0" smtClean="0"/>
            <a:t>Use of Sessions</a:t>
          </a:r>
          <a:endParaRPr lang="en-US" dirty="0"/>
        </a:p>
      </dgm:t>
    </dgm:pt>
    <dgm:pt modelId="{7265B11C-675B-49EA-836B-66F248617A1C}" type="parTrans" cxnId="{235194E6-1651-4FD5-A554-BA6C513883BF}">
      <dgm:prSet/>
      <dgm:spPr/>
    </dgm:pt>
    <dgm:pt modelId="{D90EDD37-0060-4343-8E3A-0E83CE7ADECA}" type="sibTrans" cxnId="{235194E6-1651-4FD5-A554-BA6C513883BF}">
      <dgm:prSet/>
      <dgm:spPr/>
    </dgm:pt>
    <dgm:pt modelId="{5C712524-8515-4643-A028-8CE96F309337}">
      <dgm:prSet phldrT="[Text]"/>
      <dgm:spPr/>
      <dgm:t>
        <a:bodyPr/>
        <a:lstStyle/>
        <a:p>
          <a:r>
            <a:rPr lang="en-US" dirty="0" smtClean="0"/>
            <a:t>Use of Post</a:t>
          </a:r>
          <a:endParaRPr lang="en-US" dirty="0"/>
        </a:p>
      </dgm:t>
    </dgm:pt>
    <dgm:pt modelId="{3BB611C6-E158-407A-A68F-A54926B4D770}" type="parTrans" cxnId="{7120E951-A4CC-4360-A802-9AC910F0E20B}">
      <dgm:prSet/>
      <dgm:spPr/>
    </dgm:pt>
    <dgm:pt modelId="{A3605291-1642-41DE-8CD5-C2B106E6965A}" type="sibTrans" cxnId="{7120E951-A4CC-4360-A802-9AC910F0E20B}">
      <dgm:prSet/>
      <dgm:spPr/>
    </dgm:pt>
    <dgm:pt modelId="{7C53095E-2E95-4FAC-9F60-FD7CD537C38F}" type="pres">
      <dgm:prSet presAssocID="{2A363182-C8C3-4FA8-9A4F-DD8CAC3EB1E4}" presName="Name0" presStyleCnt="0">
        <dgm:presLayoutVars>
          <dgm:dir/>
          <dgm:animLvl val="lvl"/>
          <dgm:resizeHandles val="exact"/>
        </dgm:presLayoutVars>
      </dgm:prSet>
      <dgm:spPr/>
    </dgm:pt>
    <dgm:pt modelId="{0823A186-C7F6-441E-A40E-085AABE33983}" type="pres">
      <dgm:prSet presAssocID="{44F79933-C9C2-48EF-8719-1792AA54EF06}" presName="composite" presStyleCnt="0"/>
      <dgm:spPr/>
    </dgm:pt>
    <dgm:pt modelId="{CA69416B-2BFF-487D-B099-B6CABEDC690B}" type="pres">
      <dgm:prSet presAssocID="{44F79933-C9C2-48EF-8719-1792AA54EF0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712308C-AD9A-431D-A3E8-9D17A8028520}" type="pres">
      <dgm:prSet presAssocID="{44F79933-C9C2-48EF-8719-1792AA54EF06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004EB-5C34-4706-AE84-6BC7E1113B5B}" type="pres">
      <dgm:prSet presAssocID="{E43CA414-B7C5-4239-83EB-DE8C4487DFC9}" presName="space" presStyleCnt="0"/>
      <dgm:spPr/>
    </dgm:pt>
    <dgm:pt modelId="{BE598037-E98C-499E-A209-11C0A4A1FF23}" type="pres">
      <dgm:prSet presAssocID="{8F80DABB-57BB-481E-ACA3-C21FD91AB9D1}" presName="composite" presStyleCnt="0"/>
      <dgm:spPr/>
    </dgm:pt>
    <dgm:pt modelId="{48818BD1-F463-483D-BA70-56C9F83B9314}" type="pres">
      <dgm:prSet presAssocID="{8F80DABB-57BB-481E-ACA3-C21FD91AB9D1}" presName="parTx" presStyleLbl="alignNode1" presStyleIdx="1" presStyleCnt="3" custLinFactNeighborX="-394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28E5EC-A2F4-4040-8600-B2BD9CE4AE43}" type="pres">
      <dgm:prSet presAssocID="{8F80DABB-57BB-481E-ACA3-C21FD91AB9D1}" presName="desTx" presStyleLbl="alignAccFollowNode1" presStyleIdx="1" presStyleCnt="3" custLinFactNeighborX="-4103" custLinFactNeighborY="2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545EBC-DE9D-4112-8894-A816CAF1157C}" type="pres">
      <dgm:prSet presAssocID="{0E2AE464-C195-4C10-84A3-A650DC63368A}" presName="space" presStyleCnt="0"/>
      <dgm:spPr/>
    </dgm:pt>
    <dgm:pt modelId="{E9F5929A-C42D-4529-9397-7377A2202A14}" type="pres">
      <dgm:prSet presAssocID="{133A10AE-181B-46EE-8196-F92DFC95C2C3}" presName="composite" presStyleCnt="0"/>
      <dgm:spPr/>
    </dgm:pt>
    <dgm:pt modelId="{936D8BFC-01CD-4818-A842-B0E724B26230}" type="pres">
      <dgm:prSet presAssocID="{133A10AE-181B-46EE-8196-F92DFC95C2C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4866CE3E-D6D7-4EE8-9BAA-AE55ED559260}" type="pres">
      <dgm:prSet presAssocID="{133A10AE-181B-46EE-8196-F92DFC95C2C3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8CE746E-B5AD-4E76-ACDC-EB16BE99E87A}" srcId="{133A10AE-181B-46EE-8196-F92DFC95C2C3}" destId="{71713E97-33F0-4F0A-864A-502C36F1413D}" srcOrd="1" destOrd="0" parTransId="{CC66DEF6-9451-42D4-9C0F-007DAC915C90}" sibTransId="{D3F53C8B-E533-4D39-BC82-C1468C02D0B8}"/>
    <dgm:cxn modelId="{0330032C-748C-4334-AE8A-71066BF50C6F}" srcId="{8F80DABB-57BB-481E-ACA3-C21FD91AB9D1}" destId="{22004601-8601-4614-90FE-7748172655DF}" srcOrd="0" destOrd="0" parTransId="{3D1EF6A5-68FF-4522-96AD-8F698A8EA431}" sibTransId="{C153F115-A30F-4E0E-87EA-95442611F184}"/>
    <dgm:cxn modelId="{ACCA5A37-F0D0-4964-B0A4-EF703440696F}" srcId="{8F80DABB-57BB-481E-ACA3-C21FD91AB9D1}" destId="{37474563-4284-43F0-91C2-24329BB57528}" srcOrd="2" destOrd="0" parTransId="{9CC3FA34-4F82-4FE7-AE34-2F9C52FDE739}" sibTransId="{EA3F8F0B-EAB5-4AC1-807C-DFC5ABBA5DD5}"/>
    <dgm:cxn modelId="{C23ABF10-52F9-40B6-AAEE-3DB6945D6A83}" type="presOf" srcId="{22004601-8601-4614-90FE-7748172655DF}" destId="{1B28E5EC-A2F4-4040-8600-B2BD9CE4AE43}" srcOrd="0" destOrd="0" presId="urn:microsoft.com/office/officeart/2005/8/layout/hList1"/>
    <dgm:cxn modelId="{DC68065A-0E8C-40F3-9497-CFC1E2A7DC2C}" type="presOf" srcId="{5C712524-8515-4643-A028-8CE96F309337}" destId="{1B28E5EC-A2F4-4040-8600-B2BD9CE4AE43}" srcOrd="0" destOrd="4" presId="urn:microsoft.com/office/officeart/2005/8/layout/hList1"/>
    <dgm:cxn modelId="{DC4F3784-7DC4-429B-8248-78691CF94DCD}" type="presOf" srcId="{37474563-4284-43F0-91C2-24329BB57528}" destId="{1B28E5EC-A2F4-4040-8600-B2BD9CE4AE43}" srcOrd="0" destOrd="2" presId="urn:microsoft.com/office/officeart/2005/8/layout/hList1"/>
    <dgm:cxn modelId="{1411B521-39C7-4D9B-9722-189640D33266}" srcId="{2A363182-C8C3-4FA8-9A4F-DD8CAC3EB1E4}" destId="{8F80DABB-57BB-481E-ACA3-C21FD91AB9D1}" srcOrd="1" destOrd="0" parTransId="{35BCE9DB-1EC0-4145-AA31-30CF254C81D5}" sibTransId="{0E2AE464-C195-4C10-84A3-A650DC63368A}"/>
    <dgm:cxn modelId="{6CC77B1D-6B29-41F9-87BD-4EBE33836B79}" type="presOf" srcId="{AF484D9D-2017-4F0A-94AD-C9D710C01341}" destId="{4866CE3E-D6D7-4EE8-9BAA-AE55ED559260}" srcOrd="0" destOrd="3" presId="urn:microsoft.com/office/officeart/2005/8/layout/hList1"/>
    <dgm:cxn modelId="{DDB402B7-22F1-4265-AE11-6C060D20663F}" type="presOf" srcId="{2A14BB49-DEFD-4051-8D67-0DE965DE9447}" destId="{4866CE3E-D6D7-4EE8-9BAA-AE55ED559260}" srcOrd="0" destOrd="5" presId="urn:microsoft.com/office/officeart/2005/8/layout/hList1"/>
    <dgm:cxn modelId="{E92FDA15-DF0A-46C3-856D-5B5255B6A74F}" type="presOf" srcId="{F4CBF3CF-9382-4357-9083-D81A646C759C}" destId="{1B28E5EC-A2F4-4040-8600-B2BD9CE4AE43}" srcOrd="0" destOrd="1" presId="urn:microsoft.com/office/officeart/2005/8/layout/hList1"/>
    <dgm:cxn modelId="{847E23F3-524C-4D60-86FB-0C5308691272}" type="presOf" srcId="{31D7D5CD-04F1-40F5-BD1F-BB73F73CEC73}" destId="{1B28E5EC-A2F4-4040-8600-B2BD9CE4AE43}" srcOrd="0" destOrd="3" presId="urn:microsoft.com/office/officeart/2005/8/layout/hList1"/>
    <dgm:cxn modelId="{25FDC001-0D3D-45FC-ADBA-ABA922D7CE54}" srcId="{8F80DABB-57BB-481E-ACA3-C21FD91AB9D1}" destId="{F4CBF3CF-9382-4357-9083-D81A646C759C}" srcOrd="1" destOrd="0" parTransId="{659EAB7F-476E-4C16-B6AD-DF76B4374C5F}" sibTransId="{BFF1C70E-D81D-4A18-8308-A095C343CFB1}"/>
    <dgm:cxn modelId="{71323633-6546-4CD5-84F6-E9DA1A74D7E0}" type="presOf" srcId="{44F79933-C9C2-48EF-8719-1792AA54EF06}" destId="{CA69416B-2BFF-487D-B099-B6CABEDC690B}" srcOrd="0" destOrd="0" presId="urn:microsoft.com/office/officeart/2005/8/layout/hList1"/>
    <dgm:cxn modelId="{5990D37D-523A-4857-8291-4852BD242058}" srcId="{133A10AE-181B-46EE-8196-F92DFC95C2C3}" destId="{355538CB-0AFA-4023-9CA9-EB0880280CFC}" srcOrd="0" destOrd="0" parTransId="{F6FCF1E0-7F05-4F1B-83E2-B125863449BE}" sibTransId="{BCF5AFC9-CD33-4709-9812-2BA2A52B546B}"/>
    <dgm:cxn modelId="{18C7ED79-316C-438F-A1DA-DEC2B19BEC5D}" srcId="{133A10AE-181B-46EE-8196-F92DFC95C2C3}" destId="{391FC9F4-F97D-4568-A286-25E2116DCE60}" srcOrd="2" destOrd="0" parTransId="{91EE55AE-9841-42F3-9CC4-B7A5C4166FCE}" sibTransId="{BB188785-145E-465E-AADB-2D3C5AD14D6E}"/>
    <dgm:cxn modelId="{03ECE4FB-17E7-4BAA-B086-16FEAEF6A355}" srcId="{133A10AE-181B-46EE-8196-F92DFC95C2C3}" destId="{AF484D9D-2017-4F0A-94AD-C9D710C01341}" srcOrd="3" destOrd="0" parTransId="{D0C5FAEF-E82C-409E-97F0-3A9401674979}" sibTransId="{B0B413F3-EFA1-4265-8BCA-F01CE245E08F}"/>
    <dgm:cxn modelId="{70E258AA-FAEE-4CF7-A685-1271272F6927}" srcId="{133A10AE-181B-46EE-8196-F92DFC95C2C3}" destId="{8CBB6F68-D1BF-4986-9C41-641C6F6AB7AF}" srcOrd="4" destOrd="0" parTransId="{0AA2EF7A-253C-495E-A5C6-E772F98C0BB5}" sibTransId="{59BADFB3-D895-4ECB-AE0F-BBD4074F590C}"/>
    <dgm:cxn modelId="{A9B1ABAC-6145-4CCD-AF66-230DF4EE710D}" srcId="{133A10AE-181B-46EE-8196-F92DFC95C2C3}" destId="{413106AD-C1DF-4D05-A931-35FC9FF0E124}" srcOrd="6" destOrd="0" parTransId="{315F82D9-C707-4E89-9961-DB1C419786FE}" sibTransId="{D6B2D01A-F798-454F-AC92-741AD7A758BC}"/>
    <dgm:cxn modelId="{6ECD1A87-7ABC-4149-82BF-2AF04CF196AA}" type="presOf" srcId="{391FC9F4-F97D-4568-A286-25E2116DCE60}" destId="{4866CE3E-D6D7-4EE8-9BAA-AE55ED559260}" srcOrd="0" destOrd="2" presId="urn:microsoft.com/office/officeart/2005/8/layout/hList1"/>
    <dgm:cxn modelId="{838E6A33-F549-4735-A38E-5BF6A4316744}" type="presOf" srcId="{71713E97-33F0-4F0A-864A-502C36F1413D}" destId="{4866CE3E-D6D7-4EE8-9BAA-AE55ED559260}" srcOrd="0" destOrd="1" presId="urn:microsoft.com/office/officeart/2005/8/layout/hList1"/>
    <dgm:cxn modelId="{18402F95-DC6F-4D40-A553-8C088F7267A8}" type="presOf" srcId="{355538CB-0AFA-4023-9CA9-EB0880280CFC}" destId="{4866CE3E-D6D7-4EE8-9BAA-AE55ED559260}" srcOrd="0" destOrd="0" presId="urn:microsoft.com/office/officeart/2005/8/layout/hList1"/>
    <dgm:cxn modelId="{32E959A8-F7EF-4A2F-8DE6-E00A650534A4}" type="presOf" srcId="{77280EC4-160E-4657-8916-1CF98F0EE8A2}" destId="{D712308C-AD9A-431D-A3E8-9D17A8028520}" srcOrd="0" destOrd="0" presId="urn:microsoft.com/office/officeart/2005/8/layout/hList1"/>
    <dgm:cxn modelId="{8A339624-C5FB-4467-A047-15CA9DF9F0DC}" srcId="{2A363182-C8C3-4FA8-9A4F-DD8CAC3EB1E4}" destId="{44F79933-C9C2-48EF-8719-1792AA54EF06}" srcOrd="0" destOrd="0" parTransId="{CFE7F10E-A376-4100-B232-02FEC6B8DD59}" sibTransId="{E43CA414-B7C5-4239-83EB-DE8C4487DFC9}"/>
    <dgm:cxn modelId="{433B51C9-C8FC-4E17-9710-79196FA517C3}" type="presOf" srcId="{8CBB6F68-D1BF-4986-9C41-641C6F6AB7AF}" destId="{4866CE3E-D6D7-4EE8-9BAA-AE55ED559260}" srcOrd="0" destOrd="4" presId="urn:microsoft.com/office/officeart/2005/8/layout/hList1"/>
    <dgm:cxn modelId="{4C9D55DD-5DFD-45CF-B4C1-FF98AFC39063}" type="presOf" srcId="{8F80DABB-57BB-481E-ACA3-C21FD91AB9D1}" destId="{48818BD1-F463-483D-BA70-56C9F83B9314}" srcOrd="0" destOrd="0" presId="urn:microsoft.com/office/officeart/2005/8/layout/hList1"/>
    <dgm:cxn modelId="{3A976FEE-CACF-4D22-AB54-181A60FC7402}" srcId="{44F79933-C9C2-48EF-8719-1792AA54EF06}" destId="{77280EC4-160E-4657-8916-1CF98F0EE8A2}" srcOrd="0" destOrd="0" parTransId="{56265897-D62A-472D-847D-31F4A0C467A4}" sibTransId="{0A53E11F-38A2-4277-8DCD-7D615F276D31}"/>
    <dgm:cxn modelId="{EAA64240-F108-4FB7-98F5-AFAA8518646D}" srcId="{2A363182-C8C3-4FA8-9A4F-DD8CAC3EB1E4}" destId="{133A10AE-181B-46EE-8196-F92DFC95C2C3}" srcOrd="2" destOrd="0" parTransId="{DA6BF592-6BB5-4065-A450-767341892276}" sibTransId="{33AD00A8-515D-4317-8D38-07EF10FA3FBA}"/>
    <dgm:cxn modelId="{E6430B53-86D9-455B-A291-C556AD602302}" type="presOf" srcId="{413106AD-C1DF-4D05-A931-35FC9FF0E124}" destId="{4866CE3E-D6D7-4EE8-9BAA-AE55ED559260}" srcOrd="0" destOrd="6" presId="urn:microsoft.com/office/officeart/2005/8/layout/hList1"/>
    <dgm:cxn modelId="{5455B380-E688-43AB-BBB7-42DA0C2519B3}" srcId="{133A10AE-181B-46EE-8196-F92DFC95C2C3}" destId="{2A14BB49-DEFD-4051-8D67-0DE965DE9447}" srcOrd="5" destOrd="0" parTransId="{1E9E9222-0CA6-49CC-B059-D20E3A23507C}" sibTransId="{C6B50C71-052E-424A-B4FD-9E842C727CF7}"/>
    <dgm:cxn modelId="{1D60FB32-DD02-4FDD-9B8E-AB50562BE726}" type="presOf" srcId="{2A363182-C8C3-4FA8-9A4F-DD8CAC3EB1E4}" destId="{7C53095E-2E95-4FAC-9F60-FD7CD537C38F}" srcOrd="0" destOrd="0" presId="urn:microsoft.com/office/officeart/2005/8/layout/hList1"/>
    <dgm:cxn modelId="{235194E6-1651-4FD5-A554-BA6C513883BF}" srcId="{8F80DABB-57BB-481E-ACA3-C21FD91AB9D1}" destId="{31D7D5CD-04F1-40F5-BD1F-BB73F73CEC73}" srcOrd="3" destOrd="0" parTransId="{7265B11C-675B-49EA-836B-66F248617A1C}" sibTransId="{D90EDD37-0060-4343-8E3A-0E83CE7ADECA}"/>
    <dgm:cxn modelId="{7120E951-A4CC-4360-A802-9AC910F0E20B}" srcId="{8F80DABB-57BB-481E-ACA3-C21FD91AB9D1}" destId="{5C712524-8515-4643-A028-8CE96F309337}" srcOrd="4" destOrd="0" parTransId="{3BB611C6-E158-407A-A68F-A54926B4D770}" sibTransId="{A3605291-1642-41DE-8CD5-C2B106E6965A}"/>
    <dgm:cxn modelId="{793F9AE2-E24C-40EC-A933-587748601F18}" type="presOf" srcId="{133A10AE-181B-46EE-8196-F92DFC95C2C3}" destId="{936D8BFC-01CD-4818-A842-B0E724B26230}" srcOrd="0" destOrd="0" presId="urn:microsoft.com/office/officeart/2005/8/layout/hList1"/>
    <dgm:cxn modelId="{7C36E65C-B697-480C-9E04-01BA20BD12AD}" type="presParOf" srcId="{7C53095E-2E95-4FAC-9F60-FD7CD537C38F}" destId="{0823A186-C7F6-441E-A40E-085AABE33983}" srcOrd="0" destOrd="0" presId="urn:microsoft.com/office/officeart/2005/8/layout/hList1"/>
    <dgm:cxn modelId="{5F063A1B-CB98-4EBB-AF5A-ADCEB2EDCA25}" type="presParOf" srcId="{0823A186-C7F6-441E-A40E-085AABE33983}" destId="{CA69416B-2BFF-487D-B099-B6CABEDC690B}" srcOrd="0" destOrd="0" presId="urn:microsoft.com/office/officeart/2005/8/layout/hList1"/>
    <dgm:cxn modelId="{CB15296C-02B9-46C6-86A3-D3C197D41969}" type="presParOf" srcId="{0823A186-C7F6-441E-A40E-085AABE33983}" destId="{D712308C-AD9A-431D-A3E8-9D17A8028520}" srcOrd="1" destOrd="0" presId="urn:microsoft.com/office/officeart/2005/8/layout/hList1"/>
    <dgm:cxn modelId="{4DB82C71-3983-456D-AAE7-BEBE317852E0}" type="presParOf" srcId="{7C53095E-2E95-4FAC-9F60-FD7CD537C38F}" destId="{125004EB-5C34-4706-AE84-6BC7E1113B5B}" srcOrd="1" destOrd="0" presId="urn:microsoft.com/office/officeart/2005/8/layout/hList1"/>
    <dgm:cxn modelId="{74D5D2A2-9ACE-4A10-9655-330BCCEE0689}" type="presParOf" srcId="{7C53095E-2E95-4FAC-9F60-FD7CD537C38F}" destId="{BE598037-E98C-499E-A209-11C0A4A1FF23}" srcOrd="2" destOrd="0" presId="urn:microsoft.com/office/officeart/2005/8/layout/hList1"/>
    <dgm:cxn modelId="{245FE9CC-236E-41E7-AFBE-702732970DBF}" type="presParOf" srcId="{BE598037-E98C-499E-A209-11C0A4A1FF23}" destId="{48818BD1-F463-483D-BA70-56C9F83B9314}" srcOrd="0" destOrd="0" presId="urn:microsoft.com/office/officeart/2005/8/layout/hList1"/>
    <dgm:cxn modelId="{0388F794-81E5-4BA3-A312-901942CBB507}" type="presParOf" srcId="{BE598037-E98C-499E-A209-11C0A4A1FF23}" destId="{1B28E5EC-A2F4-4040-8600-B2BD9CE4AE43}" srcOrd="1" destOrd="0" presId="urn:microsoft.com/office/officeart/2005/8/layout/hList1"/>
    <dgm:cxn modelId="{7EDCBEF9-6F7F-4A7A-9C8E-636DCAF9DB9C}" type="presParOf" srcId="{7C53095E-2E95-4FAC-9F60-FD7CD537C38F}" destId="{62545EBC-DE9D-4112-8894-A816CAF1157C}" srcOrd="3" destOrd="0" presId="urn:microsoft.com/office/officeart/2005/8/layout/hList1"/>
    <dgm:cxn modelId="{EA16749E-4577-4B66-A349-9972D4BB4B25}" type="presParOf" srcId="{7C53095E-2E95-4FAC-9F60-FD7CD537C38F}" destId="{E9F5929A-C42D-4529-9397-7377A2202A14}" srcOrd="4" destOrd="0" presId="urn:microsoft.com/office/officeart/2005/8/layout/hList1"/>
    <dgm:cxn modelId="{F061F87D-F9FE-4212-AF94-64B3B48E8A8C}" type="presParOf" srcId="{E9F5929A-C42D-4529-9397-7377A2202A14}" destId="{936D8BFC-01CD-4818-A842-B0E724B26230}" srcOrd="0" destOrd="0" presId="urn:microsoft.com/office/officeart/2005/8/layout/hList1"/>
    <dgm:cxn modelId="{FD91711F-CF9A-4142-BC77-ED1F86BE6787}" type="presParOf" srcId="{E9F5929A-C42D-4529-9397-7377A2202A14}" destId="{4866CE3E-D6D7-4EE8-9BAA-AE55ED559260}" srcOrd="1" destOrd="0" presId="urn:microsoft.com/office/officeart/2005/8/layout/hList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pPr/>
              <a:t>11/20/2017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pPr/>
              <a:t>11/20/2017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contains the </a:t>
            </a:r>
            <a:r>
              <a:rPr lang="en-US" b="1" dirty="0"/>
              <a:t>editable pieces </a:t>
            </a:r>
            <a:r>
              <a:rPr lang="en-US" dirty="0"/>
              <a:t>that were used to build infographic sample</a:t>
            </a:r>
          </a:p>
          <a:p>
            <a:r>
              <a:rPr lang="en-US" dirty="0"/>
              <a:t>Icons – Eye,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19884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2734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2734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templates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top ba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007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A73233B-0705-4E94-AE39-0FCF7FAB80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="" xmlns:a16="http://schemas.microsoft.com/office/drawing/2014/main" id="{011B0CED-3A92-43B0-A3DE-C37B6408D9DB}"/>
              </a:ext>
            </a:extLst>
          </p:cNvPr>
          <p:cNvSpPr txBox="1"/>
          <p:nvPr userDrawn="1"/>
        </p:nvSpPr>
        <p:spPr>
          <a:xfrm>
            <a:off x="329642" y="4267687"/>
            <a:ext cx="2664879" cy="32934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Neal Creative  | click &amp;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Learn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BEF3013-858C-4FFF-B19A-1F10A879C4E8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="" xmlns:p14="http://schemas.microsoft.com/office/powerpoint/2010/main" val="222153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1148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75747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top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"/>
          </p:cNvPr>
          <p:cNvSpPr txBox="1"/>
          <p:nvPr userDrawn="1"/>
        </p:nvSpPr>
        <p:spPr>
          <a:xfrm>
            <a:off x="9524236" y="6316156"/>
            <a:ext cx="2426464" cy="367873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Neal Creative</a:t>
            </a:r>
            <a:r>
              <a:rPr lang="en-US" sz="1100" baseline="0" dirty="0">
                <a:solidFill>
                  <a:schemeClr val="bg1"/>
                </a:solidFill>
              </a:rPr>
              <a:t>  | </a:t>
            </a:r>
            <a:r>
              <a:rPr lang="en-US" sz="1100" b="1" baseline="0" dirty="0">
                <a:solidFill>
                  <a:schemeClr val="bg1"/>
                </a:solidFill>
              </a:rPr>
              <a:t>Learn more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B34A05A-4AD6-4BC6-B6EA-314331190DB2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="" xmlns:p14="http://schemas.microsoft.com/office/powerpoint/2010/main" val="322627904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endParaRPr lang="en-US" sz="3400" b="0" i="0" spc="160" baseline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275347"/>
            <a:ext cx="12192000" cy="1949765"/>
          </a:xfrm>
          <a:prstGeom prst="rect">
            <a:avLst/>
          </a:prstGeom>
        </p:spPr>
        <p:txBody>
          <a:bodyPr vert="horz" lIns="457200" tIns="45720" rIns="45720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8115" y="63161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717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6" r:id="rId3"/>
    <p:sldLayoutId id="2147483677" r:id="rId4"/>
    <p:sldLayoutId id="2147483679" r:id="rId5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tabLst>
          <a:tab pos="10579100" algn="l"/>
        </a:tabLst>
        <a:defRPr lang="en-US" sz="3400" b="0" i="0" kern="1200" spc="160" baseline="0" dirty="0">
          <a:gradFill>
            <a:gsLst>
              <a:gs pos="0">
                <a:schemeClr val="tx2"/>
              </a:gs>
              <a:gs pos="100000">
                <a:schemeClr val="tx2"/>
              </a:gs>
            </a:gsLst>
            <a:lin ang="5400000" scaled="1"/>
          </a:gra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1pPr>
      <a:lvl2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0" indent="0" algn="ctr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None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chart" Target="../charts/char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ROT6c_C1_7I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6560456" y="0"/>
            <a:ext cx="5631543" cy="6858000"/>
          </a:xfrm>
          <a:prstGeom prst="rect">
            <a:avLst/>
          </a:prstGeom>
          <a:blipFill dpi="0" rotWithShape="1">
            <a:blip r:embed="rId3">
              <a:alphaModFix amt="5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3964A244-53CA-4405-89C9-CE1B3E1869A3}"/>
              </a:ext>
            </a:extLst>
          </p:cNvPr>
          <p:cNvGrpSpPr/>
          <p:nvPr/>
        </p:nvGrpSpPr>
        <p:grpSpPr>
          <a:xfrm>
            <a:off x="0" y="3493148"/>
            <a:ext cx="3465040" cy="2800628"/>
            <a:chOff x="12316251" y="-1444286"/>
            <a:chExt cx="3465040" cy="2800628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DA61607C-0E63-4B28-8C17-EF19EF25D97C}"/>
                </a:ext>
              </a:extLst>
            </p:cNvPr>
            <p:cNvSpPr txBox="1"/>
            <p:nvPr/>
          </p:nvSpPr>
          <p:spPr>
            <a:xfrm>
              <a:off x="12316251" y="-1444286"/>
              <a:ext cx="3465040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Developed By: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 err="1" smtClean="0">
                  <a:latin typeface="Segoe UI"/>
                </a:rPr>
                <a:t>Aprajita</a:t>
              </a:r>
              <a:r>
                <a:rPr lang="en-US" sz="2000" dirty="0" smtClean="0">
                  <a:latin typeface="Segoe UI"/>
                </a:rPr>
                <a:t> </a:t>
              </a:r>
              <a:r>
                <a:rPr lang="en-US" sz="2000" dirty="0" err="1" smtClean="0">
                  <a:latin typeface="Segoe UI"/>
                </a:rPr>
                <a:t>Thakur</a:t>
              </a:r>
              <a:endParaRPr lang="en-US" sz="2000" dirty="0" smtClean="0">
                <a:latin typeface="Segoe UI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 err="1" smtClean="0">
                  <a:latin typeface="Segoe UI"/>
                </a:rPr>
                <a:t>Reetika</a:t>
              </a:r>
              <a:r>
                <a:rPr lang="en-US" sz="2000" dirty="0" smtClean="0">
                  <a:latin typeface="Segoe UI"/>
                </a:rPr>
                <a:t> </a:t>
              </a:r>
              <a:r>
                <a:rPr lang="en-US" sz="2000" dirty="0" err="1" smtClean="0">
                  <a:latin typeface="Segoe UI"/>
                </a:rPr>
                <a:t>Pahuja</a:t>
              </a:r>
              <a:endParaRPr lang="en-US" sz="2000" dirty="0" smtClean="0">
                <a:latin typeface="Segoe UI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Aditya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 </a:t>
              </a:r>
              <a:r>
                <a:rPr kumimoji="0" lang="en-US" sz="2000" b="0" i="0" u="none" strike="noStrike" kern="120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Ghodgaonkar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CF4AAF39-8C05-4BC5-88C4-E453A1D67203}"/>
                </a:ext>
              </a:extLst>
            </p:cNvPr>
            <p:cNvGrpSpPr/>
            <p:nvPr/>
          </p:nvGrpSpPr>
          <p:grpSpPr>
            <a:xfrm>
              <a:off x="13319129" y="699044"/>
              <a:ext cx="1666007" cy="657298"/>
              <a:chOff x="7128212" y="3109544"/>
              <a:chExt cx="1666007" cy="657298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="" xmlns:a16="http://schemas.microsoft.com/office/drawing/2014/main" id="{2E77977D-69ED-4F20-8A8E-8B1DF51207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0606" y="3109545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gradFill>
                <a:gsLst>
                  <a:gs pos="50000">
                    <a:srgbClr val="6EAA2E"/>
                  </a:gs>
                  <a:gs pos="50000">
                    <a:srgbClr val="1FBCEF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3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6204F090-5263-46C9-9B59-2970237ED5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74409" y="3109545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0">
                    <a:schemeClr val="bg2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3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="" xmlns:a16="http://schemas.microsoft.com/office/drawing/2014/main" id="{73B545BC-AF0A-4CA0-940C-444481BF73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28212" y="3109545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0">
                    <a:schemeClr val="bg2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3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F30AEE9D-6C1F-49DE-8F73-DCE9763289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98485" y="3109544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3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DC1BF6FA-A1EF-448D-A712-46391CFC5C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66803" y="3109545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3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8" name="Freeform 127">
            <a:extLst>
              <a:ext uri="{FF2B5EF4-FFF2-40B4-BE49-F238E27FC236}">
                <a16:creationId xmlns="" xmlns:a16="http://schemas.microsoft.com/office/drawing/2014/main" id="{D9D370F5-DAB2-4387-B86E-127EE7668D3B}"/>
              </a:ext>
            </a:extLst>
          </p:cNvPr>
          <p:cNvSpPr>
            <a:spLocks noChangeAspect="1"/>
          </p:cNvSpPr>
          <p:nvPr/>
        </p:nvSpPr>
        <p:spPr bwMode="black">
          <a:xfrm>
            <a:off x="8528071" y="3916882"/>
            <a:ext cx="2326273" cy="1830769"/>
          </a:xfrm>
          <a:custGeom>
            <a:avLst/>
            <a:gdLst>
              <a:gd name="connsiteX0" fmla="*/ 427036 w 1971675"/>
              <a:gd name="connsiteY0" fmla="*/ 1374775 h 1409700"/>
              <a:gd name="connsiteX1" fmla="*/ 1544636 w 1971675"/>
              <a:gd name="connsiteY1" fmla="*/ 1374775 h 1409700"/>
              <a:gd name="connsiteX2" fmla="*/ 1544636 w 1971675"/>
              <a:gd name="connsiteY2" fmla="*/ 1409700 h 1409700"/>
              <a:gd name="connsiteX3" fmla="*/ 427036 w 1971675"/>
              <a:gd name="connsiteY3" fmla="*/ 1409700 h 1409700"/>
              <a:gd name="connsiteX4" fmla="*/ 104775 w 1971675"/>
              <a:gd name="connsiteY4" fmla="*/ 104775 h 1409700"/>
              <a:gd name="connsiteX5" fmla="*/ 104775 w 1971675"/>
              <a:gd name="connsiteY5" fmla="*/ 1028700 h 1409700"/>
              <a:gd name="connsiteX6" fmla="*/ 761999 w 1971675"/>
              <a:gd name="connsiteY6" fmla="*/ 1028700 h 1409700"/>
              <a:gd name="connsiteX7" fmla="*/ 1198562 w 1971675"/>
              <a:gd name="connsiteY7" fmla="*/ 1028700 h 1409700"/>
              <a:gd name="connsiteX8" fmla="*/ 1879600 w 1971675"/>
              <a:gd name="connsiteY8" fmla="*/ 1028700 h 1409700"/>
              <a:gd name="connsiteX9" fmla="*/ 1879600 w 1971675"/>
              <a:gd name="connsiteY9" fmla="*/ 104775 h 1409700"/>
              <a:gd name="connsiteX10" fmla="*/ 985837 w 1971675"/>
              <a:gd name="connsiteY10" fmla="*/ 23812 h 1409700"/>
              <a:gd name="connsiteX11" fmla="*/ 957262 w 1971675"/>
              <a:gd name="connsiteY11" fmla="*/ 46831 h 1409700"/>
              <a:gd name="connsiteX12" fmla="*/ 985837 w 1971675"/>
              <a:gd name="connsiteY12" fmla="*/ 69850 h 1409700"/>
              <a:gd name="connsiteX13" fmla="*/ 1014412 w 1971675"/>
              <a:gd name="connsiteY13" fmla="*/ 46831 h 1409700"/>
              <a:gd name="connsiteX14" fmla="*/ 985837 w 1971675"/>
              <a:gd name="connsiteY14" fmla="*/ 23812 h 1409700"/>
              <a:gd name="connsiteX15" fmla="*/ 103772 w 1971675"/>
              <a:gd name="connsiteY15" fmla="*/ 0 h 1409700"/>
              <a:gd name="connsiteX16" fmla="*/ 1856372 w 1971675"/>
              <a:gd name="connsiteY16" fmla="*/ 0 h 1409700"/>
              <a:gd name="connsiteX17" fmla="*/ 1971675 w 1971675"/>
              <a:gd name="connsiteY17" fmla="*/ 103909 h 1409700"/>
              <a:gd name="connsiteX18" fmla="*/ 1971675 w 1971675"/>
              <a:gd name="connsiteY18" fmla="*/ 1027546 h 1409700"/>
              <a:gd name="connsiteX19" fmla="*/ 1856372 w 1971675"/>
              <a:gd name="connsiteY19" fmla="*/ 1143000 h 1409700"/>
              <a:gd name="connsiteX20" fmla="*/ 1277877 w 1971675"/>
              <a:gd name="connsiteY20" fmla="*/ 1143000 h 1409700"/>
              <a:gd name="connsiteX21" fmla="*/ 1198562 w 1971675"/>
              <a:gd name="connsiteY21" fmla="*/ 1143000 h 1409700"/>
              <a:gd name="connsiteX22" fmla="*/ 1198562 w 1971675"/>
              <a:gd name="connsiteY22" fmla="*/ 1212850 h 1409700"/>
              <a:gd name="connsiteX23" fmla="*/ 1198562 w 1971675"/>
              <a:gd name="connsiteY23" fmla="*/ 1258887 h 1409700"/>
              <a:gd name="connsiteX24" fmla="*/ 1452561 w 1971675"/>
              <a:gd name="connsiteY24" fmla="*/ 1258887 h 1409700"/>
              <a:gd name="connsiteX25" fmla="*/ 1544636 w 1971675"/>
              <a:gd name="connsiteY25" fmla="*/ 1374774 h 1409700"/>
              <a:gd name="connsiteX26" fmla="*/ 427036 w 1971675"/>
              <a:gd name="connsiteY26" fmla="*/ 1374774 h 1409700"/>
              <a:gd name="connsiteX27" fmla="*/ 519111 w 1971675"/>
              <a:gd name="connsiteY27" fmla="*/ 1258887 h 1409700"/>
              <a:gd name="connsiteX28" fmla="*/ 761999 w 1971675"/>
              <a:gd name="connsiteY28" fmla="*/ 1258887 h 1409700"/>
              <a:gd name="connsiteX29" fmla="*/ 761999 w 1971675"/>
              <a:gd name="connsiteY29" fmla="*/ 1212850 h 1409700"/>
              <a:gd name="connsiteX30" fmla="*/ 761999 w 1971675"/>
              <a:gd name="connsiteY30" fmla="*/ 1143000 h 1409700"/>
              <a:gd name="connsiteX31" fmla="*/ 673281 w 1971675"/>
              <a:gd name="connsiteY31" fmla="*/ 1143000 h 1409700"/>
              <a:gd name="connsiteX32" fmla="*/ 103772 w 1971675"/>
              <a:gd name="connsiteY32" fmla="*/ 1143000 h 1409700"/>
              <a:gd name="connsiteX33" fmla="*/ 0 w 1971675"/>
              <a:gd name="connsiteY33" fmla="*/ 1027546 h 1409700"/>
              <a:gd name="connsiteX34" fmla="*/ 0 w 1971675"/>
              <a:gd name="connsiteY34" fmla="*/ 103909 h 1409700"/>
              <a:gd name="connsiteX35" fmla="*/ 103772 w 1971675"/>
              <a:gd name="connsiteY35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71675" h="1409700">
                <a:moveTo>
                  <a:pt x="427036" y="1374775"/>
                </a:moveTo>
                <a:lnTo>
                  <a:pt x="1544636" y="1374775"/>
                </a:lnTo>
                <a:lnTo>
                  <a:pt x="1544636" y="1409700"/>
                </a:lnTo>
                <a:lnTo>
                  <a:pt x="427036" y="1409700"/>
                </a:lnTo>
                <a:close/>
                <a:moveTo>
                  <a:pt x="104775" y="104775"/>
                </a:moveTo>
                <a:lnTo>
                  <a:pt x="104775" y="1028700"/>
                </a:lnTo>
                <a:lnTo>
                  <a:pt x="761999" y="1028700"/>
                </a:lnTo>
                <a:lnTo>
                  <a:pt x="1198562" y="1028700"/>
                </a:lnTo>
                <a:lnTo>
                  <a:pt x="1879600" y="1028700"/>
                </a:lnTo>
                <a:lnTo>
                  <a:pt x="1879600" y="104775"/>
                </a:lnTo>
                <a:close/>
                <a:moveTo>
                  <a:pt x="985837" y="23812"/>
                </a:moveTo>
                <a:cubicBezTo>
                  <a:pt x="970055" y="23812"/>
                  <a:pt x="957262" y="34118"/>
                  <a:pt x="957262" y="46831"/>
                </a:cubicBezTo>
                <a:cubicBezTo>
                  <a:pt x="957262" y="59544"/>
                  <a:pt x="970055" y="69850"/>
                  <a:pt x="985837" y="69850"/>
                </a:cubicBezTo>
                <a:cubicBezTo>
                  <a:pt x="1001619" y="69850"/>
                  <a:pt x="1014412" y="59544"/>
                  <a:pt x="1014412" y="46831"/>
                </a:cubicBezTo>
                <a:cubicBezTo>
                  <a:pt x="1014412" y="34118"/>
                  <a:pt x="1001619" y="23812"/>
                  <a:pt x="985837" y="23812"/>
                </a:cubicBezTo>
                <a:close/>
                <a:moveTo>
                  <a:pt x="103772" y="0"/>
                </a:moveTo>
                <a:cubicBezTo>
                  <a:pt x="1856372" y="0"/>
                  <a:pt x="1856372" y="0"/>
                  <a:pt x="1856372" y="0"/>
                </a:cubicBezTo>
                <a:cubicBezTo>
                  <a:pt x="1925554" y="0"/>
                  <a:pt x="1971675" y="46182"/>
                  <a:pt x="1971675" y="103909"/>
                </a:cubicBezTo>
                <a:lnTo>
                  <a:pt x="1971675" y="1027546"/>
                </a:lnTo>
                <a:cubicBezTo>
                  <a:pt x="1971675" y="1085273"/>
                  <a:pt x="1925554" y="1143000"/>
                  <a:pt x="1856372" y="1143000"/>
                </a:cubicBezTo>
                <a:cubicBezTo>
                  <a:pt x="1637297" y="1143000"/>
                  <a:pt x="1445606" y="1143000"/>
                  <a:pt x="1277877" y="1143000"/>
                </a:cubicBezTo>
                <a:lnTo>
                  <a:pt x="1198562" y="1143000"/>
                </a:lnTo>
                <a:lnTo>
                  <a:pt x="1198562" y="1212850"/>
                </a:lnTo>
                <a:lnTo>
                  <a:pt x="1198562" y="1258887"/>
                </a:lnTo>
                <a:lnTo>
                  <a:pt x="1452561" y="1258887"/>
                </a:lnTo>
                <a:lnTo>
                  <a:pt x="1544636" y="1374774"/>
                </a:lnTo>
                <a:lnTo>
                  <a:pt x="427036" y="1374774"/>
                </a:lnTo>
                <a:lnTo>
                  <a:pt x="519111" y="1258887"/>
                </a:lnTo>
                <a:lnTo>
                  <a:pt x="761999" y="1258887"/>
                </a:lnTo>
                <a:lnTo>
                  <a:pt x="761999" y="1212850"/>
                </a:lnTo>
                <a:lnTo>
                  <a:pt x="761999" y="1143000"/>
                </a:lnTo>
                <a:lnTo>
                  <a:pt x="673281" y="1143000"/>
                </a:lnTo>
                <a:cubicBezTo>
                  <a:pt x="103772" y="1143000"/>
                  <a:pt x="103772" y="1143000"/>
                  <a:pt x="103772" y="1143000"/>
                </a:cubicBezTo>
                <a:cubicBezTo>
                  <a:pt x="46121" y="1143000"/>
                  <a:pt x="0" y="1085273"/>
                  <a:pt x="0" y="1027546"/>
                </a:cubicBezTo>
                <a:cubicBezTo>
                  <a:pt x="0" y="103909"/>
                  <a:pt x="0" y="103909"/>
                  <a:pt x="0" y="103909"/>
                </a:cubicBezTo>
                <a:cubicBezTo>
                  <a:pt x="0" y="46182"/>
                  <a:pt x="46121" y="0"/>
                  <a:pt x="10377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BD59475-CD66-4751-83EF-FEC02A44E31A}"/>
              </a:ext>
            </a:extLst>
          </p:cNvPr>
          <p:cNvSpPr txBox="1"/>
          <p:nvPr/>
        </p:nvSpPr>
        <p:spPr>
          <a:xfrm>
            <a:off x="107615" y="317818"/>
            <a:ext cx="53933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1200" cap="none" spc="-2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+mn-cs"/>
              </a:rPr>
              <a:t>Capstone</a:t>
            </a:r>
            <a:r>
              <a:rPr kumimoji="0" lang="en-US" sz="4000" b="1" i="1" u="none" strike="noStrike" kern="1200" cap="none" spc="-20" normalizeH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+mn-cs"/>
              </a:rPr>
              <a:t> Project</a:t>
            </a:r>
            <a:endParaRPr kumimoji="0" lang="en-US" sz="4000" b="1" i="1" u="none" strike="noStrike" kern="1200" cap="none" spc="-2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63804109-C9E0-4E1E-8F26-B4B0157422EF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2249203645"/>
              </p:ext>
            </p:extLst>
          </p:nvPr>
        </p:nvGraphicFramePr>
        <p:xfrm>
          <a:off x="8476628" y="2429412"/>
          <a:ext cx="3338859" cy="3289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" name="Freeform 118">
            <a:extLst>
              <a:ext uri="{FF2B5EF4-FFF2-40B4-BE49-F238E27FC236}">
                <a16:creationId xmlns="" xmlns:a16="http://schemas.microsoft.com/office/drawing/2014/main" id="{A93FE26E-9FA1-4A61-9A4D-73E0DF6C43A7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4340657" y="5332326"/>
            <a:ext cx="1813399" cy="1254385"/>
          </a:xfrm>
          <a:custGeom>
            <a:avLst/>
            <a:gdLst>
              <a:gd name="T0" fmla="*/ 40 w 80"/>
              <a:gd name="T1" fmla="*/ 0 h 56"/>
              <a:gd name="T2" fmla="*/ 0 w 80"/>
              <a:gd name="T3" fmla="*/ 28 h 56"/>
              <a:gd name="T4" fmla="*/ 40 w 80"/>
              <a:gd name="T5" fmla="*/ 56 h 56"/>
              <a:gd name="T6" fmla="*/ 80 w 80"/>
              <a:gd name="T7" fmla="*/ 28 h 56"/>
              <a:gd name="T8" fmla="*/ 40 w 80"/>
              <a:gd name="T9" fmla="*/ 0 h 56"/>
              <a:gd name="T10" fmla="*/ 40 w 80"/>
              <a:gd name="T11" fmla="*/ 48 h 56"/>
              <a:gd name="T12" fmla="*/ 20 w 80"/>
              <a:gd name="T13" fmla="*/ 28 h 56"/>
              <a:gd name="T14" fmla="*/ 40 w 80"/>
              <a:gd name="T15" fmla="*/ 8 h 56"/>
              <a:gd name="T16" fmla="*/ 60 w 80"/>
              <a:gd name="T17" fmla="*/ 28 h 56"/>
              <a:gd name="T18" fmla="*/ 40 w 80"/>
              <a:gd name="T19" fmla="*/ 48 h 56"/>
              <a:gd name="T20" fmla="*/ 52 w 80"/>
              <a:gd name="T21" fmla="*/ 28 h 56"/>
              <a:gd name="T22" fmla="*/ 40 w 80"/>
              <a:gd name="T23" fmla="*/ 40 h 56"/>
              <a:gd name="T24" fmla="*/ 28 w 80"/>
              <a:gd name="T25" fmla="*/ 28 h 56"/>
              <a:gd name="T26" fmla="*/ 40 w 80"/>
              <a:gd name="T27" fmla="*/ 16 h 56"/>
              <a:gd name="T28" fmla="*/ 52 w 80"/>
              <a:gd name="T29" fmla="*/ 2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0" h="56">
                <a:moveTo>
                  <a:pt x="40" y="0"/>
                </a:moveTo>
                <a:cubicBezTo>
                  <a:pt x="15" y="0"/>
                  <a:pt x="0" y="28"/>
                  <a:pt x="0" y="28"/>
                </a:cubicBezTo>
                <a:cubicBezTo>
                  <a:pt x="0" y="28"/>
                  <a:pt x="15" y="56"/>
                  <a:pt x="40" y="56"/>
                </a:cubicBezTo>
                <a:cubicBezTo>
                  <a:pt x="65" y="56"/>
                  <a:pt x="80" y="28"/>
                  <a:pt x="80" y="28"/>
                </a:cubicBezTo>
                <a:cubicBezTo>
                  <a:pt x="80" y="28"/>
                  <a:pt x="65" y="0"/>
                  <a:pt x="40" y="0"/>
                </a:cubicBezTo>
                <a:close/>
                <a:moveTo>
                  <a:pt x="40" y="48"/>
                </a:moveTo>
                <a:cubicBezTo>
                  <a:pt x="29" y="48"/>
                  <a:pt x="20" y="39"/>
                  <a:pt x="20" y="28"/>
                </a:cubicBezTo>
                <a:cubicBezTo>
                  <a:pt x="20" y="17"/>
                  <a:pt x="29" y="8"/>
                  <a:pt x="40" y="8"/>
                </a:cubicBezTo>
                <a:cubicBezTo>
                  <a:pt x="51" y="8"/>
                  <a:pt x="60" y="17"/>
                  <a:pt x="60" y="28"/>
                </a:cubicBezTo>
                <a:cubicBezTo>
                  <a:pt x="60" y="39"/>
                  <a:pt x="51" y="48"/>
                  <a:pt x="40" y="48"/>
                </a:cubicBezTo>
                <a:close/>
                <a:moveTo>
                  <a:pt x="52" y="28"/>
                </a:moveTo>
                <a:cubicBezTo>
                  <a:pt x="52" y="35"/>
                  <a:pt x="46" y="40"/>
                  <a:pt x="40" y="40"/>
                </a:cubicBezTo>
                <a:cubicBezTo>
                  <a:pt x="33" y="40"/>
                  <a:pt x="28" y="35"/>
                  <a:pt x="28" y="28"/>
                </a:cubicBezTo>
                <a:cubicBezTo>
                  <a:pt x="28" y="22"/>
                  <a:pt x="33" y="16"/>
                  <a:pt x="40" y="16"/>
                </a:cubicBezTo>
                <a:cubicBezTo>
                  <a:pt x="46" y="16"/>
                  <a:pt x="52" y="22"/>
                  <a:pt x="52" y="28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3278" tIns="46639" rIns="93278" bIns="46639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DA61607C-0E63-4B28-8C17-EF19EF25D97C}"/>
              </a:ext>
            </a:extLst>
          </p:cNvPr>
          <p:cNvSpPr txBox="1"/>
          <p:nvPr/>
        </p:nvSpPr>
        <p:spPr>
          <a:xfrm>
            <a:off x="3483118" y="3572977"/>
            <a:ext cx="34650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Supervised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By: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Mr.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Anil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Vashisht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9" name="Picture 38" descr="logo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478" y="0"/>
            <a:ext cx="6953072" cy="2467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4" name="Straight Connector 43"/>
          <p:cNvCxnSpPr/>
          <p:nvPr/>
        </p:nvCxnSpPr>
        <p:spPr>
          <a:xfrm rot="16200000" flipH="1">
            <a:off x="2249718" y="5123544"/>
            <a:ext cx="2859314" cy="1451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567265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spc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UI Design</a:t>
            </a:r>
            <a:endParaRPr lang="en-US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Freeform: Shape 176"/>
          <p:cNvSpPr>
            <a:spLocks noChangeAspect="1"/>
          </p:cNvSpPr>
          <p:nvPr/>
        </p:nvSpPr>
        <p:spPr>
          <a:xfrm>
            <a:off x="10808082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50000">
                <a:schemeClr val="accent2"/>
              </a:gs>
              <a:gs pos="50000">
                <a:srgbClr val="1FBCEF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24" name="Freeform: Shape 178"/>
          <p:cNvSpPr>
            <a:spLocks noChangeAspect="1"/>
          </p:cNvSpPr>
          <p:nvPr/>
        </p:nvSpPr>
        <p:spPr>
          <a:xfrm>
            <a:off x="9241696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 dirty="0">
              <a:solidFill>
                <a:prstClr val="black"/>
              </a:solidFill>
            </a:endParaRPr>
          </a:p>
        </p:txBody>
      </p:sp>
      <p:sp>
        <p:nvSpPr>
          <p:cNvPr id="26" name="Freeform: Shape 179"/>
          <p:cNvSpPr>
            <a:spLocks noChangeAspect="1"/>
          </p:cNvSpPr>
          <p:nvPr/>
        </p:nvSpPr>
        <p:spPr>
          <a:xfrm>
            <a:off x="8848781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0" name="Freeform: Shape 180"/>
          <p:cNvSpPr>
            <a:spLocks noChangeAspect="1"/>
          </p:cNvSpPr>
          <p:nvPr/>
        </p:nvSpPr>
        <p:spPr>
          <a:xfrm>
            <a:off x="8455866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6" name="Freeform: Shape 183"/>
          <p:cNvSpPr>
            <a:spLocks noChangeAspect="1"/>
          </p:cNvSpPr>
          <p:nvPr/>
        </p:nvSpPr>
        <p:spPr>
          <a:xfrm>
            <a:off x="10032866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7" name="Freeform: Shape 184"/>
          <p:cNvSpPr>
            <a:spLocks noChangeAspect="1"/>
          </p:cNvSpPr>
          <p:nvPr/>
        </p:nvSpPr>
        <p:spPr>
          <a:xfrm>
            <a:off x="9639950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8" name="Freeform: Shape 186"/>
          <p:cNvSpPr>
            <a:spLocks noChangeAspect="1"/>
          </p:cNvSpPr>
          <p:nvPr/>
        </p:nvSpPr>
        <p:spPr>
          <a:xfrm>
            <a:off x="11589318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9" name="Freeform: Shape 187"/>
          <p:cNvSpPr>
            <a:spLocks noChangeAspect="1"/>
          </p:cNvSpPr>
          <p:nvPr/>
        </p:nvSpPr>
        <p:spPr>
          <a:xfrm>
            <a:off x="11196403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24584" name="AutoShape 8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6" name="AutoShape 10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8" name="AutoShape 12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0" name="AutoShape 14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2" name="AutoShape 16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294743" y="4992915"/>
            <a:ext cx="1582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ATOM IDE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730343" y="1357086"/>
            <a:ext cx="1582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WAMP STACK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098971" y="4702629"/>
            <a:ext cx="1582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CHROME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029371" y="4506685"/>
            <a:ext cx="2162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PHOTOSHOP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21" name="Percent Chart"/>
          <p:cNvGrpSpPr/>
          <p:nvPr/>
        </p:nvGrpSpPr>
        <p:grpSpPr>
          <a:xfrm>
            <a:off x="274640" y="336623"/>
            <a:ext cx="1447527" cy="1447527"/>
            <a:chOff x="4646290" y="1323168"/>
            <a:chExt cx="1447527" cy="1447527"/>
          </a:xfrm>
        </p:grpSpPr>
        <p:sp>
          <p:nvSpPr>
            <p:cNvPr id="22" name="Outer Oval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dot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/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7" name="Percent Chart"/>
          <p:cNvGrpSpPr/>
          <p:nvPr/>
        </p:nvGrpSpPr>
        <p:grpSpPr>
          <a:xfrm>
            <a:off x="1917258" y="380166"/>
            <a:ext cx="1447527" cy="1447527"/>
            <a:chOff x="4646290" y="1323168"/>
            <a:chExt cx="1447527" cy="1447527"/>
          </a:xfrm>
        </p:grpSpPr>
        <p:sp>
          <p:nvSpPr>
            <p:cNvPr id="29" name="Outer Oval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004568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dots / line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accent4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/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graphicFrame>
        <p:nvGraphicFramePr>
          <p:cNvPr id="42" name="Diagram 41"/>
          <p:cNvGraphicFramePr/>
          <p:nvPr/>
        </p:nvGraphicFramePr>
        <p:xfrm>
          <a:off x="2032000" y="1981200"/>
          <a:ext cx="9512300" cy="4157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10198138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spc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UI DESIGNS</a:t>
            </a:r>
            <a:endParaRPr lang="en-US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Freeform: Shape 176"/>
          <p:cNvSpPr>
            <a:spLocks noChangeAspect="1"/>
          </p:cNvSpPr>
          <p:nvPr/>
        </p:nvSpPr>
        <p:spPr>
          <a:xfrm>
            <a:off x="10808082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50000">
                <a:schemeClr val="accent2"/>
              </a:gs>
              <a:gs pos="50000">
                <a:srgbClr val="1FBCEF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24" name="Freeform: Shape 178"/>
          <p:cNvSpPr>
            <a:spLocks noChangeAspect="1"/>
          </p:cNvSpPr>
          <p:nvPr/>
        </p:nvSpPr>
        <p:spPr>
          <a:xfrm>
            <a:off x="9241696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 dirty="0">
              <a:solidFill>
                <a:prstClr val="black"/>
              </a:solidFill>
            </a:endParaRPr>
          </a:p>
        </p:txBody>
      </p:sp>
      <p:sp>
        <p:nvSpPr>
          <p:cNvPr id="26" name="Freeform: Shape 179"/>
          <p:cNvSpPr>
            <a:spLocks noChangeAspect="1"/>
          </p:cNvSpPr>
          <p:nvPr/>
        </p:nvSpPr>
        <p:spPr>
          <a:xfrm>
            <a:off x="8848781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0" name="Freeform: Shape 180"/>
          <p:cNvSpPr>
            <a:spLocks noChangeAspect="1"/>
          </p:cNvSpPr>
          <p:nvPr/>
        </p:nvSpPr>
        <p:spPr>
          <a:xfrm>
            <a:off x="8455866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6" name="Freeform: Shape 183"/>
          <p:cNvSpPr>
            <a:spLocks noChangeAspect="1"/>
          </p:cNvSpPr>
          <p:nvPr/>
        </p:nvSpPr>
        <p:spPr>
          <a:xfrm>
            <a:off x="10032866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7" name="Freeform: Shape 184"/>
          <p:cNvSpPr>
            <a:spLocks noChangeAspect="1"/>
          </p:cNvSpPr>
          <p:nvPr/>
        </p:nvSpPr>
        <p:spPr>
          <a:xfrm>
            <a:off x="9639950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8" name="Freeform: Shape 186"/>
          <p:cNvSpPr>
            <a:spLocks noChangeAspect="1"/>
          </p:cNvSpPr>
          <p:nvPr/>
        </p:nvSpPr>
        <p:spPr>
          <a:xfrm>
            <a:off x="11589318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9" name="Freeform: Shape 187"/>
          <p:cNvSpPr>
            <a:spLocks noChangeAspect="1"/>
          </p:cNvSpPr>
          <p:nvPr/>
        </p:nvSpPr>
        <p:spPr>
          <a:xfrm>
            <a:off x="11196403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24584" name="AutoShape 8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6" name="AutoShape 10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8" name="AutoShape 12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0" name="AutoShape 14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2" name="AutoShape 16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294743" y="4992915"/>
            <a:ext cx="1582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ATOM IDE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730343" y="1357086"/>
            <a:ext cx="1582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WAMP STACK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098971" y="4702629"/>
            <a:ext cx="1582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CHROME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029371" y="4506685"/>
            <a:ext cx="2162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PHOTOSHOP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2" name="Percent Chart"/>
          <p:cNvGrpSpPr/>
          <p:nvPr/>
        </p:nvGrpSpPr>
        <p:grpSpPr>
          <a:xfrm>
            <a:off x="274640" y="336623"/>
            <a:ext cx="1447527" cy="1447527"/>
            <a:chOff x="4646290" y="1323168"/>
            <a:chExt cx="1447527" cy="1447527"/>
          </a:xfrm>
        </p:grpSpPr>
        <p:sp>
          <p:nvSpPr>
            <p:cNvPr id="22" name="Outer Oval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dot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/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4" name="Percent Chart"/>
          <p:cNvGrpSpPr/>
          <p:nvPr/>
        </p:nvGrpSpPr>
        <p:grpSpPr>
          <a:xfrm>
            <a:off x="278958" y="1497766"/>
            <a:ext cx="1447527" cy="1447527"/>
            <a:chOff x="4646290" y="1323168"/>
            <a:chExt cx="1447527" cy="1447527"/>
          </a:xfrm>
        </p:grpSpPr>
        <p:sp>
          <p:nvSpPr>
            <p:cNvPr id="29" name="Outer Oval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004568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dots / line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accent4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/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02000" y="1422400"/>
            <a:ext cx="8737600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 descr="C:\Users\Aditya\Desktop\Capstone\Home pa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2000" y="1034256"/>
            <a:ext cx="9969500" cy="56078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198138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spc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Database </a:t>
            </a:r>
            <a:endParaRPr lang="en-US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Freeform: Shape 176"/>
          <p:cNvSpPr>
            <a:spLocks noChangeAspect="1"/>
          </p:cNvSpPr>
          <p:nvPr/>
        </p:nvSpPr>
        <p:spPr>
          <a:xfrm>
            <a:off x="10808082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50000">
                <a:schemeClr val="accent2"/>
              </a:gs>
              <a:gs pos="50000">
                <a:srgbClr val="1FBCEF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24" name="Freeform: Shape 178"/>
          <p:cNvSpPr>
            <a:spLocks noChangeAspect="1"/>
          </p:cNvSpPr>
          <p:nvPr/>
        </p:nvSpPr>
        <p:spPr>
          <a:xfrm>
            <a:off x="9241696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 dirty="0">
              <a:solidFill>
                <a:prstClr val="black"/>
              </a:solidFill>
            </a:endParaRPr>
          </a:p>
        </p:txBody>
      </p:sp>
      <p:sp>
        <p:nvSpPr>
          <p:cNvPr id="26" name="Freeform: Shape 179"/>
          <p:cNvSpPr>
            <a:spLocks noChangeAspect="1"/>
          </p:cNvSpPr>
          <p:nvPr/>
        </p:nvSpPr>
        <p:spPr>
          <a:xfrm>
            <a:off x="8848781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0" name="Freeform: Shape 180"/>
          <p:cNvSpPr>
            <a:spLocks noChangeAspect="1"/>
          </p:cNvSpPr>
          <p:nvPr/>
        </p:nvSpPr>
        <p:spPr>
          <a:xfrm>
            <a:off x="8455866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6" name="Freeform: Shape 183"/>
          <p:cNvSpPr>
            <a:spLocks noChangeAspect="1"/>
          </p:cNvSpPr>
          <p:nvPr/>
        </p:nvSpPr>
        <p:spPr>
          <a:xfrm>
            <a:off x="10032866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7" name="Freeform: Shape 184"/>
          <p:cNvSpPr>
            <a:spLocks noChangeAspect="1"/>
          </p:cNvSpPr>
          <p:nvPr/>
        </p:nvSpPr>
        <p:spPr>
          <a:xfrm>
            <a:off x="9639950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8" name="Freeform: Shape 186"/>
          <p:cNvSpPr>
            <a:spLocks noChangeAspect="1"/>
          </p:cNvSpPr>
          <p:nvPr/>
        </p:nvSpPr>
        <p:spPr>
          <a:xfrm>
            <a:off x="11589318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9" name="Freeform: Shape 187"/>
          <p:cNvSpPr>
            <a:spLocks noChangeAspect="1"/>
          </p:cNvSpPr>
          <p:nvPr/>
        </p:nvSpPr>
        <p:spPr>
          <a:xfrm>
            <a:off x="11196403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24584" name="AutoShape 8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6" name="AutoShape 10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8" name="AutoShape 12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0" name="AutoShape 14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2" name="AutoShape 16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294743" y="4992915"/>
            <a:ext cx="1582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ATOM IDE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730343" y="1357086"/>
            <a:ext cx="1582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WAMP STACK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098971" y="4702629"/>
            <a:ext cx="1582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CHROME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029371" y="4506685"/>
            <a:ext cx="2162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PHOTOSHOP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2" name="Percent Chart"/>
          <p:cNvGrpSpPr/>
          <p:nvPr/>
        </p:nvGrpSpPr>
        <p:grpSpPr>
          <a:xfrm>
            <a:off x="274640" y="336623"/>
            <a:ext cx="1447527" cy="1447527"/>
            <a:chOff x="4646290" y="1323168"/>
            <a:chExt cx="1447527" cy="1447527"/>
          </a:xfrm>
        </p:grpSpPr>
        <p:sp>
          <p:nvSpPr>
            <p:cNvPr id="22" name="Outer Oval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dot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/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4" name="Percent Chart"/>
          <p:cNvGrpSpPr/>
          <p:nvPr/>
        </p:nvGrpSpPr>
        <p:grpSpPr>
          <a:xfrm>
            <a:off x="1917258" y="380166"/>
            <a:ext cx="1447527" cy="1447527"/>
            <a:chOff x="4646290" y="1323168"/>
            <a:chExt cx="1447527" cy="1447527"/>
          </a:xfrm>
        </p:grpSpPr>
        <p:sp>
          <p:nvSpPr>
            <p:cNvPr id="29" name="Outer Oval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004568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dots / line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accent4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/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graphicFrame>
        <p:nvGraphicFramePr>
          <p:cNvPr id="27" name="Diagram 26"/>
          <p:cNvGraphicFramePr/>
          <p:nvPr/>
        </p:nvGraphicFramePr>
        <p:xfrm>
          <a:off x="2032000" y="1981200"/>
          <a:ext cx="9512300" cy="4157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8" name="Picture 2" descr="C:\Users\Hitesh-PC\Downloads\DATABASE_INTERN (1)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38200" y="1828800"/>
            <a:ext cx="7467600" cy="4724400"/>
          </a:xfrm>
          <a:prstGeom prst="rect">
            <a:avLst/>
          </a:prstGeom>
          <a:noFill/>
        </p:spPr>
      </p:pic>
      <p:pic>
        <p:nvPicPr>
          <p:cNvPr id="32" name="Picture 2" descr="C:\Users\Hitesh-PC\Desktop\database_design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79900" y="1155700"/>
            <a:ext cx="7162800" cy="541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198138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spc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Linking</a:t>
            </a:r>
            <a:endParaRPr lang="en-US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Freeform: Shape 176"/>
          <p:cNvSpPr>
            <a:spLocks noChangeAspect="1"/>
          </p:cNvSpPr>
          <p:nvPr/>
        </p:nvSpPr>
        <p:spPr>
          <a:xfrm>
            <a:off x="10808082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50000">
                <a:schemeClr val="accent2"/>
              </a:gs>
              <a:gs pos="50000">
                <a:srgbClr val="1FBCEF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24" name="Freeform: Shape 178"/>
          <p:cNvSpPr>
            <a:spLocks noChangeAspect="1"/>
          </p:cNvSpPr>
          <p:nvPr/>
        </p:nvSpPr>
        <p:spPr>
          <a:xfrm>
            <a:off x="9241696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 dirty="0">
              <a:solidFill>
                <a:prstClr val="black"/>
              </a:solidFill>
            </a:endParaRPr>
          </a:p>
        </p:txBody>
      </p:sp>
      <p:sp>
        <p:nvSpPr>
          <p:cNvPr id="26" name="Freeform: Shape 179"/>
          <p:cNvSpPr>
            <a:spLocks noChangeAspect="1"/>
          </p:cNvSpPr>
          <p:nvPr/>
        </p:nvSpPr>
        <p:spPr>
          <a:xfrm>
            <a:off x="8848781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0" name="Freeform: Shape 180"/>
          <p:cNvSpPr>
            <a:spLocks noChangeAspect="1"/>
          </p:cNvSpPr>
          <p:nvPr/>
        </p:nvSpPr>
        <p:spPr>
          <a:xfrm>
            <a:off x="8455866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6" name="Freeform: Shape 183"/>
          <p:cNvSpPr>
            <a:spLocks noChangeAspect="1"/>
          </p:cNvSpPr>
          <p:nvPr/>
        </p:nvSpPr>
        <p:spPr>
          <a:xfrm>
            <a:off x="10032866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7" name="Freeform: Shape 184"/>
          <p:cNvSpPr>
            <a:spLocks noChangeAspect="1"/>
          </p:cNvSpPr>
          <p:nvPr/>
        </p:nvSpPr>
        <p:spPr>
          <a:xfrm>
            <a:off x="9639950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8" name="Freeform: Shape 186"/>
          <p:cNvSpPr>
            <a:spLocks noChangeAspect="1"/>
          </p:cNvSpPr>
          <p:nvPr/>
        </p:nvSpPr>
        <p:spPr>
          <a:xfrm>
            <a:off x="11589318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9" name="Freeform: Shape 187"/>
          <p:cNvSpPr>
            <a:spLocks noChangeAspect="1"/>
          </p:cNvSpPr>
          <p:nvPr/>
        </p:nvSpPr>
        <p:spPr>
          <a:xfrm>
            <a:off x="11196403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24584" name="AutoShape 8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6" name="AutoShape 10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8" name="AutoShape 12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0" name="AutoShape 14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2" name="AutoShape 16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294743" y="4992915"/>
            <a:ext cx="1582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ATOM IDE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730343" y="1357086"/>
            <a:ext cx="1582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WAMP STACK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098971" y="4702629"/>
            <a:ext cx="1582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CHROME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029371" y="4506685"/>
            <a:ext cx="2162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PHOTOSHOP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2" name="Percent Chart"/>
          <p:cNvGrpSpPr/>
          <p:nvPr/>
        </p:nvGrpSpPr>
        <p:grpSpPr>
          <a:xfrm>
            <a:off x="274640" y="336623"/>
            <a:ext cx="1447527" cy="1447527"/>
            <a:chOff x="4646290" y="1323168"/>
            <a:chExt cx="1447527" cy="1447527"/>
          </a:xfrm>
        </p:grpSpPr>
        <p:sp>
          <p:nvSpPr>
            <p:cNvPr id="22" name="Outer Oval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dot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/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4" name="Percent Chart"/>
          <p:cNvGrpSpPr/>
          <p:nvPr/>
        </p:nvGrpSpPr>
        <p:grpSpPr>
          <a:xfrm>
            <a:off x="1917258" y="380166"/>
            <a:ext cx="1447527" cy="1447527"/>
            <a:chOff x="4646290" y="1323168"/>
            <a:chExt cx="1447527" cy="1447527"/>
          </a:xfrm>
        </p:grpSpPr>
        <p:sp>
          <p:nvSpPr>
            <p:cNvPr id="29" name="Outer Oval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004568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dots / line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accent4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/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graphicFrame>
        <p:nvGraphicFramePr>
          <p:cNvPr id="27" name="Diagram 26"/>
          <p:cNvGraphicFramePr/>
          <p:nvPr/>
        </p:nvGraphicFramePr>
        <p:xfrm>
          <a:off x="2032000" y="1981200"/>
          <a:ext cx="9512300" cy="4157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10198138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473200"/>
            <a:ext cx="12192000" cy="1050758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sz="3600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Key Highlights</a:t>
            </a:r>
            <a:endParaRPr lang="en-US" sz="3600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4584" name="AutoShape 8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4586" name="AutoShape 10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4588" name="AutoShape 12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4590" name="AutoShape 14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4592" name="AutoShape 16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2870538"/>
            <a:ext cx="119253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 smtClean="0">
                <a:solidFill>
                  <a:schemeClr val="bg1">
                    <a:lumMod val="75000"/>
                  </a:schemeClr>
                </a:solidFill>
              </a:rPr>
              <a:t> Internhub will revamp the Internship Experience. In future, this platform could be used for seeking not just Internships but Projects, Cumulative Research Participation. </a:t>
            </a:r>
            <a:endParaRPr lang="en-US" sz="2000" b="1" i="1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endParaRPr lang="en-US" sz="2000" b="1" i="1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endParaRPr lang="en-US" sz="2000" b="1" i="1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2000" b="1" i="1" dirty="0" smtClean="0">
                <a:solidFill>
                  <a:schemeClr val="bg1">
                    <a:lumMod val="75000"/>
                  </a:schemeClr>
                </a:solidFill>
              </a:rPr>
              <a:t>Also, we promise to bring a PWA version of our Web Application which will empower the Application on even those systems and mobile phones which aren't that good when it comes to Internet Connectivity.</a:t>
            </a:r>
            <a:endParaRPr lang="en-US" sz="20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198138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235200"/>
            <a:ext cx="12192000" cy="1050758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sz="3600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THANK YOU</a:t>
            </a:r>
            <a:endParaRPr lang="en-US" sz="3600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4584" name="AutoShape 8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4586" name="AutoShape 10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4588" name="AutoShape 12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4590" name="AutoShape 14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4592" name="AutoShape 16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90810" y="3980934"/>
            <a:ext cx="4667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hlinkClick r:id="rId2"/>
              </a:rPr>
              <a:t>https://youtu.be/ROT6c_C1_7I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198138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Percent Chart"/>
          <p:cNvGrpSpPr/>
          <p:nvPr/>
        </p:nvGrpSpPr>
        <p:grpSpPr>
          <a:xfrm>
            <a:off x="8190369" y="3219523"/>
            <a:ext cx="2513917" cy="2491848"/>
            <a:chOff x="4646290" y="1323168"/>
            <a:chExt cx="1447527" cy="1447527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31" name="Outer Oval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dot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/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Introduction</a:t>
            </a:r>
            <a:endParaRPr lang="en-US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2" name="Percent Chart"/>
          <p:cNvGrpSpPr/>
          <p:nvPr/>
        </p:nvGrpSpPr>
        <p:grpSpPr>
          <a:xfrm>
            <a:off x="1811340" y="3125180"/>
            <a:ext cx="2513917" cy="2491848"/>
            <a:chOff x="4646290" y="1323168"/>
            <a:chExt cx="1447527" cy="1447527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22" name="Outer Oval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dot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/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653143" y="1632021"/>
            <a:ext cx="10276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 smtClean="0">
                <a:solidFill>
                  <a:schemeClr val="bg1"/>
                </a:solidFill>
              </a:rPr>
              <a:t>Unemployment in India is projected to increase from</a:t>
            </a:r>
            <a:endParaRPr lang="en-US" sz="2800" b="1" i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119193" y="3563649"/>
            <a:ext cx="210987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17.7 million </a:t>
            </a:r>
            <a:endParaRPr lang="en-US" sz="2800" dirty="0" smtClean="0"/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From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 last year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to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483709" y="3933764"/>
            <a:ext cx="1837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18 million </a:t>
            </a:r>
            <a:endParaRPr lang="en-US" sz="2800" dirty="0" smtClean="0"/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Next year</a:t>
            </a:r>
          </a:p>
        </p:txBody>
      </p:sp>
      <p:grpSp>
        <p:nvGrpSpPr>
          <p:cNvPr id="26" name="Percent Chart"/>
          <p:cNvGrpSpPr/>
          <p:nvPr/>
        </p:nvGrpSpPr>
        <p:grpSpPr>
          <a:xfrm>
            <a:off x="5006987" y="3110664"/>
            <a:ext cx="2598498" cy="2636992"/>
            <a:chOff x="4646290" y="1323168"/>
            <a:chExt cx="1447527" cy="1447527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27" name="Outer Oval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004568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dots / line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accent4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/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5298660" y="4042616"/>
            <a:ext cx="210987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17.8 million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in 2017 </a:t>
            </a:r>
            <a:endParaRPr lang="en-US" sz="2800" dirty="0"/>
          </a:p>
        </p:txBody>
      </p:sp>
      <p:sp>
        <p:nvSpPr>
          <p:cNvPr id="33" name="Rectangle 32"/>
          <p:cNvSpPr/>
          <p:nvPr/>
        </p:nvSpPr>
        <p:spPr>
          <a:xfrm>
            <a:off x="834571" y="2190820"/>
            <a:ext cx="10276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 smtClean="0">
                <a:solidFill>
                  <a:schemeClr val="bg1"/>
                </a:solidFill>
              </a:rPr>
              <a:t>Targeting Unemployment is the basic functionality of our project – Internhub.</a:t>
            </a:r>
            <a:endParaRPr lang="en-US" sz="2800" b="1" i="1" dirty="0">
              <a:solidFill>
                <a:schemeClr val="bg1"/>
              </a:solidFill>
            </a:endParaRPr>
          </a:p>
        </p:txBody>
      </p:sp>
      <p:graphicFrame>
        <p:nvGraphicFramePr>
          <p:cNvPr id="34" name="Chart 33"/>
          <p:cNvGraphicFramePr/>
          <p:nvPr>
            <p:extLst>
              <p:ext uri="{D42A27DB-BD31-4B8C-83A1-F6EECF244321}">
                <p14:modId xmlns="" xmlns:p14="http://schemas.microsoft.com/office/powerpoint/2010/main" val="1067023727"/>
              </p:ext>
            </p:extLst>
          </p:nvPr>
        </p:nvGraphicFramePr>
        <p:xfrm>
          <a:off x="2888006" y="3016928"/>
          <a:ext cx="7113181" cy="3560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10198138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500"/>
                                        <p:tgtEl>
                                          <p:spTgt spid="3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500"/>
                                        <p:tgtEl>
                                          <p:spTgt spid="3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3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500"/>
                                        <p:tgtEl>
                                          <p:spTgt spid="3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5" grpId="0"/>
      <p:bldP spid="29" grpId="0"/>
      <p:bldGraphic spid="34" grpId="0">
        <p:bldSub>
          <a:bldChart bld="series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rcent"/>
          <p:cNvSpPr/>
          <p:nvPr/>
        </p:nvSpPr>
        <p:spPr>
          <a:xfrm>
            <a:off x="3556155" y="6188838"/>
            <a:ext cx="915315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2000505000000020004" pitchFamily="2" charset="0"/>
              </a:rPr>
              <a:t>22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2000505000000020004" pitchFamily="2" charset="0"/>
              </a:rPr>
              <a:t>% 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200050500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spc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Background of Project</a:t>
            </a:r>
            <a:endParaRPr lang="en-US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8" name="Picture 57" descr="logo2.png"/>
          <p:cNvPicPr>
            <a:picLocks noChangeAspect="1"/>
          </p:cNvPicPr>
          <p:nvPr/>
        </p:nvPicPr>
        <p:blipFill>
          <a:blip r:embed="rId2"/>
          <a:srcRect r="22449"/>
          <a:stretch>
            <a:fillRect/>
          </a:stretch>
        </p:blipFill>
        <p:spPr>
          <a:xfrm>
            <a:off x="4383315" y="2823028"/>
            <a:ext cx="2971800" cy="953232"/>
          </a:xfrm>
          <a:prstGeom prst="rect">
            <a:avLst/>
          </a:prstGeom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9" name="Picture 2" descr="Image result for USER 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49715" y="1527628"/>
            <a:ext cx="1143000" cy="1143000"/>
          </a:xfrm>
          <a:prstGeom prst="rect">
            <a:avLst/>
          </a:prstGeom>
          <a:noFill/>
        </p:spPr>
      </p:pic>
      <p:pic>
        <p:nvPicPr>
          <p:cNvPr id="60" name="Picture 4" descr="Related im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74315" y="2594428"/>
            <a:ext cx="1447800" cy="1447800"/>
          </a:xfrm>
          <a:prstGeom prst="rect">
            <a:avLst/>
          </a:prstGeom>
          <a:noFill/>
        </p:spPr>
      </p:pic>
      <p:pic>
        <p:nvPicPr>
          <p:cNvPr id="61" name="Picture 8" descr="Related imag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97715" y="4956628"/>
            <a:ext cx="1295400" cy="1295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62" name="Curved Connector 61"/>
          <p:cNvCxnSpPr>
            <a:stCxn id="59" idx="3"/>
          </p:cNvCxnSpPr>
          <p:nvPr/>
        </p:nvCxnSpPr>
        <p:spPr>
          <a:xfrm>
            <a:off x="3392715" y="2099128"/>
            <a:ext cx="990599" cy="1021443"/>
          </a:xfrm>
          <a:prstGeom prst="curvedConnector2">
            <a:avLst/>
          </a:prstGeom>
          <a:ln w="381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60" idx="1"/>
            <a:endCxn id="58" idx="0"/>
          </p:cNvCxnSpPr>
          <p:nvPr/>
        </p:nvCxnSpPr>
        <p:spPr>
          <a:xfrm rot="10800000">
            <a:off x="7355115" y="3299645"/>
            <a:ext cx="1219200" cy="18684"/>
          </a:xfrm>
          <a:prstGeom prst="curvedConnector3">
            <a:avLst>
              <a:gd name="adj1" fmla="val 50000"/>
            </a:avLst>
          </a:prstGeom>
          <a:ln w="381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60" idx="2"/>
            <a:endCxn id="59" idx="2"/>
          </p:cNvCxnSpPr>
          <p:nvPr/>
        </p:nvCxnSpPr>
        <p:spPr>
          <a:xfrm rot="5400000" flipH="1">
            <a:off x="5373915" y="117928"/>
            <a:ext cx="1371600" cy="6477000"/>
          </a:xfrm>
          <a:prstGeom prst="curvedConnector3">
            <a:avLst>
              <a:gd name="adj1" fmla="val -48085"/>
            </a:avLst>
          </a:prstGeom>
          <a:ln w="381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hape 64"/>
          <p:cNvCxnSpPr>
            <a:stCxn id="59" idx="2"/>
            <a:endCxn id="61" idx="2"/>
          </p:cNvCxnSpPr>
          <p:nvPr/>
        </p:nvCxnSpPr>
        <p:spPr>
          <a:xfrm rot="16200000" flipH="1">
            <a:off x="2592616" y="2899229"/>
            <a:ext cx="2933700" cy="2476500"/>
          </a:xfrm>
          <a:prstGeom prst="curvedConnector2">
            <a:avLst/>
          </a:prstGeom>
          <a:ln w="381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6" name="Picture 6" descr="Image result for post 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97915" y="4042228"/>
            <a:ext cx="1095704" cy="1143000"/>
          </a:xfrm>
          <a:prstGeom prst="rect">
            <a:avLst/>
          </a:prstGeom>
          <a:noFill/>
        </p:spPr>
      </p:pic>
      <p:sp>
        <p:nvSpPr>
          <p:cNvPr id="71" name="TextBox 70"/>
          <p:cNvSpPr txBox="1"/>
          <p:nvPr/>
        </p:nvSpPr>
        <p:spPr>
          <a:xfrm>
            <a:off x="1" y="1756229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Employer Posts Internship on Internhub</a:t>
            </a:r>
            <a:endParaRPr 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058400" y="2532743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Students can browse Internships without creating an Account.</a:t>
            </a:r>
            <a:endParaRPr 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961086" y="4731658"/>
            <a:ext cx="2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Students further submit their details and Resume directly to the employer using </a:t>
            </a:r>
            <a:r>
              <a:rPr lang="en-US" b="1" dirty="0" err="1" smtClean="0">
                <a:solidFill>
                  <a:schemeClr val="tx2">
                    <a:lumMod val="50000"/>
                  </a:schemeClr>
                </a:solidFill>
              </a:rPr>
              <a:t>internhub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08000" y="5711373"/>
            <a:ext cx="4659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If the employer finds the student’s application worthy he can shortlist him for internship.</a:t>
            </a:r>
            <a:endParaRPr 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81" name="Percent Chart"/>
          <p:cNvGrpSpPr/>
          <p:nvPr/>
        </p:nvGrpSpPr>
        <p:grpSpPr>
          <a:xfrm>
            <a:off x="8821740" y="425523"/>
            <a:ext cx="1447527" cy="1447527"/>
            <a:chOff x="4646290" y="1323168"/>
            <a:chExt cx="1447527" cy="1447527"/>
          </a:xfrm>
        </p:grpSpPr>
        <p:sp>
          <p:nvSpPr>
            <p:cNvPr id="82" name="Outer Oval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dot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/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84" name="Percent Chart"/>
          <p:cNvGrpSpPr/>
          <p:nvPr/>
        </p:nvGrpSpPr>
        <p:grpSpPr>
          <a:xfrm>
            <a:off x="10464358" y="469066"/>
            <a:ext cx="1447527" cy="1447527"/>
            <a:chOff x="4646290" y="1323168"/>
            <a:chExt cx="1447527" cy="1447527"/>
          </a:xfrm>
        </p:grpSpPr>
        <p:sp>
          <p:nvSpPr>
            <p:cNvPr id="93" name="Outer Oval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004568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dots / line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accent4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/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0198138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62873E-6 C -0.21823 -0.09622 -0.43645 -0.19222 -0.51059 -0.26301 C -0.58472 -0.33356 -0.51493 -0.37844 -0.44496 -0.42308 " pathEditMode="relative" rAng="0" ptsTypes="aaA">
                                      <p:cBhvr>
                                        <p:cTn id="51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" y="-2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3" grpId="0"/>
      <p:bldP spid="74" grpId="0"/>
      <p:bldP spid="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Scope and Utility</a:t>
            </a:r>
            <a:endParaRPr lang="en-US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5771" y="4026876"/>
            <a:ext cx="11582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This portal will be specified only for Internships. Online business on this portal is beyond the scope of this project. </a:t>
            </a:r>
          </a:p>
          <a:p>
            <a:pPr algn="just">
              <a:buFont typeface="Arial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Internship seekers can search and apply online for Internships related to their fields with area specifications.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2235" y="1622926"/>
            <a:ext cx="116985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The Utility of this project is to design and develop an Internship portal, on which End users can search Internships &amp; apply online for a specific Internship. </a:t>
            </a:r>
          </a:p>
          <a:p>
            <a:pPr algn="just">
              <a:buFont typeface="Arial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Companies can also post their Internships to hire interns for their company. </a:t>
            </a:r>
          </a:p>
        </p:txBody>
      </p:sp>
      <p:sp>
        <p:nvSpPr>
          <p:cNvPr id="23" name="Freeform: Shape 176"/>
          <p:cNvSpPr>
            <a:spLocks noChangeAspect="1"/>
          </p:cNvSpPr>
          <p:nvPr/>
        </p:nvSpPr>
        <p:spPr>
          <a:xfrm>
            <a:off x="10808082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50000">
                <a:schemeClr val="accent2"/>
              </a:gs>
              <a:gs pos="50000">
                <a:srgbClr val="1FBCEF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24" name="Freeform: Shape 178"/>
          <p:cNvSpPr>
            <a:spLocks noChangeAspect="1"/>
          </p:cNvSpPr>
          <p:nvPr/>
        </p:nvSpPr>
        <p:spPr>
          <a:xfrm>
            <a:off x="9241696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 dirty="0">
              <a:solidFill>
                <a:prstClr val="black"/>
              </a:solidFill>
            </a:endParaRPr>
          </a:p>
        </p:txBody>
      </p:sp>
      <p:sp>
        <p:nvSpPr>
          <p:cNvPr id="26" name="Freeform: Shape 179"/>
          <p:cNvSpPr>
            <a:spLocks noChangeAspect="1"/>
          </p:cNvSpPr>
          <p:nvPr/>
        </p:nvSpPr>
        <p:spPr>
          <a:xfrm>
            <a:off x="8848781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0" name="Freeform: Shape 180"/>
          <p:cNvSpPr>
            <a:spLocks noChangeAspect="1"/>
          </p:cNvSpPr>
          <p:nvPr/>
        </p:nvSpPr>
        <p:spPr>
          <a:xfrm>
            <a:off x="8455866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5" name="Freeform: Shape 182"/>
          <p:cNvSpPr>
            <a:spLocks noChangeAspect="1"/>
          </p:cNvSpPr>
          <p:nvPr/>
        </p:nvSpPr>
        <p:spPr>
          <a:xfrm>
            <a:off x="10425781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6" name="Freeform: Shape 183"/>
          <p:cNvSpPr>
            <a:spLocks noChangeAspect="1"/>
          </p:cNvSpPr>
          <p:nvPr/>
        </p:nvSpPr>
        <p:spPr>
          <a:xfrm>
            <a:off x="10032866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7" name="Freeform: Shape 184"/>
          <p:cNvSpPr>
            <a:spLocks noChangeAspect="1"/>
          </p:cNvSpPr>
          <p:nvPr/>
        </p:nvSpPr>
        <p:spPr>
          <a:xfrm>
            <a:off x="9639950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8" name="Freeform: Shape 186"/>
          <p:cNvSpPr>
            <a:spLocks noChangeAspect="1"/>
          </p:cNvSpPr>
          <p:nvPr/>
        </p:nvSpPr>
        <p:spPr>
          <a:xfrm>
            <a:off x="11589318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9" name="Freeform: Shape 187"/>
          <p:cNvSpPr>
            <a:spLocks noChangeAspect="1"/>
          </p:cNvSpPr>
          <p:nvPr/>
        </p:nvSpPr>
        <p:spPr>
          <a:xfrm>
            <a:off x="11196403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grpSp>
        <p:nvGrpSpPr>
          <p:cNvPr id="40" name="Percent Chart"/>
          <p:cNvGrpSpPr/>
          <p:nvPr/>
        </p:nvGrpSpPr>
        <p:grpSpPr>
          <a:xfrm>
            <a:off x="185740" y="174172"/>
            <a:ext cx="1352774" cy="1291771"/>
            <a:chOff x="4646290" y="1323168"/>
            <a:chExt cx="1447527" cy="1447527"/>
          </a:xfrm>
        </p:grpSpPr>
        <p:sp>
          <p:nvSpPr>
            <p:cNvPr id="41" name="Outer Oval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dot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/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43" name="Percent Chart"/>
          <p:cNvGrpSpPr/>
          <p:nvPr/>
        </p:nvGrpSpPr>
        <p:grpSpPr>
          <a:xfrm>
            <a:off x="1581615" y="275771"/>
            <a:ext cx="1292214" cy="1291771"/>
            <a:chOff x="4646290" y="1323168"/>
            <a:chExt cx="1447527" cy="1447527"/>
          </a:xfrm>
        </p:grpSpPr>
        <p:sp>
          <p:nvSpPr>
            <p:cNvPr id="44" name="Outer Oval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004568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dots / line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accent4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/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0198138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dirty="0" smtClean="0"/>
              <a:t>Architecture of the Project</a:t>
            </a:r>
            <a:endParaRPr lang="en-US" dirty="0"/>
          </a:p>
        </p:txBody>
      </p:sp>
      <p:pic>
        <p:nvPicPr>
          <p:cNvPr id="1029" name="Picture 5" descr="Image result for desktop and mobile clipart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1974" y="1769155"/>
            <a:ext cx="2396446" cy="2396446"/>
          </a:xfrm>
          <a:prstGeom prst="rect">
            <a:avLst/>
          </a:prstGeom>
          <a:noFill/>
        </p:spPr>
      </p:pic>
      <p:pic>
        <p:nvPicPr>
          <p:cNvPr id="1031" name="Picture 7" descr="Image result for chrome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29632" y="2654527"/>
            <a:ext cx="976539" cy="976539"/>
          </a:xfrm>
          <a:prstGeom prst="rect">
            <a:avLst/>
          </a:prstGeom>
          <a:noFill/>
        </p:spPr>
      </p:pic>
      <p:pic>
        <p:nvPicPr>
          <p:cNvPr id="1033" name="Picture 9" descr="Image result for server 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72718" y="1798184"/>
            <a:ext cx="2413454" cy="2413455"/>
          </a:xfrm>
          <a:prstGeom prst="rect">
            <a:avLst/>
          </a:prstGeom>
          <a:noFill/>
        </p:spPr>
      </p:pic>
      <p:pic>
        <p:nvPicPr>
          <p:cNvPr id="1035" name="Picture 11" descr="Image result for database 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170761" y="1756230"/>
            <a:ext cx="2193925" cy="2648602"/>
          </a:xfrm>
          <a:prstGeom prst="rect">
            <a:avLst/>
          </a:prstGeom>
          <a:noFill/>
        </p:spPr>
      </p:pic>
      <p:sp>
        <p:nvSpPr>
          <p:cNvPr id="54" name="TextBox 53"/>
          <p:cNvSpPr txBox="1"/>
          <p:nvPr/>
        </p:nvSpPr>
        <p:spPr>
          <a:xfrm>
            <a:off x="5457371" y="2075543"/>
            <a:ext cx="1262743" cy="175432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PHP SCRIPTS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+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SERVER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(APACHE)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702800" y="2793999"/>
            <a:ext cx="1262743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MySQL Database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48229" y="2148113"/>
            <a:ext cx="126274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Browser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3628571" y="2061029"/>
            <a:ext cx="1103086" cy="435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>
            <a:off x="7482114" y="2097315"/>
            <a:ext cx="1103086" cy="435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 Arrow 58"/>
          <p:cNvSpPr/>
          <p:nvPr/>
        </p:nvSpPr>
        <p:spPr>
          <a:xfrm>
            <a:off x="3643086" y="2946400"/>
            <a:ext cx="1248228" cy="449943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Left Arrow 59"/>
          <p:cNvSpPr/>
          <p:nvPr/>
        </p:nvSpPr>
        <p:spPr>
          <a:xfrm>
            <a:off x="7641772" y="2953657"/>
            <a:ext cx="1248228" cy="449943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696686" y="4223657"/>
            <a:ext cx="2177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PRESENTATION LAYER</a:t>
            </a:r>
            <a:endParaRPr lang="en-US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4884058" y="4216400"/>
            <a:ext cx="2177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APPLICATION LAYER</a:t>
            </a:r>
            <a:endParaRPr lang="en-US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9245601" y="4281714"/>
            <a:ext cx="2177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PERSISTANCE LAYER</a:t>
            </a:r>
            <a:endParaRPr lang="en-US" b="1" dirty="0"/>
          </a:p>
        </p:txBody>
      </p:sp>
      <p:sp>
        <p:nvSpPr>
          <p:cNvPr id="64" name="Title 5"/>
          <p:cNvSpPr txBox="1">
            <a:spLocks/>
          </p:cNvSpPr>
          <p:nvPr/>
        </p:nvSpPr>
        <p:spPr>
          <a:xfrm>
            <a:off x="0" y="5014686"/>
            <a:ext cx="12192000" cy="105075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457200" tIns="45720" rIns="45720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579100" algn="l"/>
              </a:tabLst>
              <a:defRPr/>
            </a:pPr>
            <a:r>
              <a:rPr kumimoji="0" lang="en-US" sz="3400" i="0" u="none" strike="noStrike" kern="120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TYPE: 3 Tier Architecture</a:t>
            </a:r>
            <a:endParaRPr kumimoji="0" lang="en-US" sz="3400" i="0" u="none" strike="noStrike" kern="120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83415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Techniques and Tools Used</a:t>
            </a:r>
            <a:endParaRPr lang="en-US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Freeform: Shape 176"/>
          <p:cNvSpPr>
            <a:spLocks noChangeAspect="1"/>
          </p:cNvSpPr>
          <p:nvPr/>
        </p:nvSpPr>
        <p:spPr>
          <a:xfrm>
            <a:off x="10808082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50000">
                <a:schemeClr val="accent2"/>
              </a:gs>
              <a:gs pos="50000">
                <a:srgbClr val="1FBCEF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24" name="Freeform: Shape 178"/>
          <p:cNvSpPr>
            <a:spLocks noChangeAspect="1"/>
          </p:cNvSpPr>
          <p:nvPr/>
        </p:nvSpPr>
        <p:spPr>
          <a:xfrm>
            <a:off x="9241696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 dirty="0">
              <a:solidFill>
                <a:prstClr val="black"/>
              </a:solidFill>
            </a:endParaRPr>
          </a:p>
        </p:txBody>
      </p:sp>
      <p:sp>
        <p:nvSpPr>
          <p:cNvPr id="26" name="Freeform: Shape 179"/>
          <p:cNvSpPr>
            <a:spLocks noChangeAspect="1"/>
          </p:cNvSpPr>
          <p:nvPr/>
        </p:nvSpPr>
        <p:spPr>
          <a:xfrm>
            <a:off x="8848781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0" name="Freeform: Shape 180"/>
          <p:cNvSpPr>
            <a:spLocks noChangeAspect="1"/>
          </p:cNvSpPr>
          <p:nvPr/>
        </p:nvSpPr>
        <p:spPr>
          <a:xfrm>
            <a:off x="8455866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5" name="Freeform: Shape 182"/>
          <p:cNvSpPr>
            <a:spLocks noChangeAspect="1"/>
          </p:cNvSpPr>
          <p:nvPr/>
        </p:nvSpPr>
        <p:spPr>
          <a:xfrm>
            <a:off x="10425781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6" name="Freeform: Shape 183"/>
          <p:cNvSpPr>
            <a:spLocks noChangeAspect="1"/>
          </p:cNvSpPr>
          <p:nvPr/>
        </p:nvSpPr>
        <p:spPr>
          <a:xfrm>
            <a:off x="10032866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7" name="Freeform: Shape 184"/>
          <p:cNvSpPr>
            <a:spLocks noChangeAspect="1"/>
          </p:cNvSpPr>
          <p:nvPr/>
        </p:nvSpPr>
        <p:spPr>
          <a:xfrm>
            <a:off x="9639950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8" name="Freeform: Shape 186"/>
          <p:cNvSpPr>
            <a:spLocks noChangeAspect="1"/>
          </p:cNvSpPr>
          <p:nvPr/>
        </p:nvSpPr>
        <p:spPr>
          <a:xfrm>
            <a:off x="11589318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9" name="Freeform: Shape 187"/>
          <p:cNvSpPr>
            <a:spLocks noChangeAspect="1"/>
          </p:cNvSpPr>
          <p:nvPr/>
        </p:nvSpPr>
        <p:spPr>
          <a:xfrm>
            <a:off x="11196403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pic>
        <p:nvPicPr>
          <p:cNvPr id="24580" name="Picture 4" descr="Image result for atom githu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204" y="2349046"/>
            <a:ext cx="1802039" cy="1802039"/>
          </a:xfrm>
          <a:prstGeom prst="rect">
            <a:avLst/>
          </a:prstGeom>
          <a:noFill/>
        </p:spPr>
      </p:pic>
      <p:pic>
        <p:nvPicPr>
          <p:cNvPr id="24582" name="Picture 6" descr="Image result for wa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346" y="2339747"/>
            <a:ext cx="1963569" cy="1956481"/>
          </a:xfrm>
          <a:prstGeom prst="rect">
            <a:avLst/>
          </a:prstGeom>
          <a:noFill/>
        </p:spPr>
      </p:pic>
      <p:pic>
        <p:nvPicPr>
          <p:cNvPr id="25" name="Picture 7" descr="Image result for chrome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06546" y="2175556"/>
            <a:ext cx="2195740" cy="2195740"/>
          </a:xfrm>
          <a:prstGeom prst="rect">
            <a:avLst/>
          </a:prstGeom>
          <a:noFill/>
        </p:spPr>
      </p:pic>
      <p:sp>
        <p:nvSpPr>
          <p:cNvPr id="24584" name="AutoShape 8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6" name="AutoShape 10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8" name="AutoShape 12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0" name="AutoShape 14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2" name="AutoShape 16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1" name="Shape 30"/>
          <p:cNvCxnSpPr>
            <a:stCxn id="24580" idx="2"/>
          </p:cNvCxnSpPr>
          <p:nvPr/>
        </p:nvCxnSpPr>
        <p:spPr>
          <a:xfrm rot="16200000" flipH="1">
            <a:off x="1870868" y="3975440"/>
            <a:ext cx="1074058" cy="142534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hape 32"/>
          <p:cNvCxnSpPr>
            <a:stCxn id="24582" idx="0"/>
          </p:cNvCxnSpPr>
          <p:nvPr/>
        </p:nvCxnSpPr>
        <p:spPr>
          <a:xfrm rot="5400000" flipH="1" flipV="1">
            <a:off x="6017320" y="-278932"/>
            <a:ext cx="554490" cy="468286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hape 39"/>
          <p:cNvCxnSpPr>
            <a:stCxn id="25" idx="3"/>
          </p:cNvCxnSpPr>
          <p:nvPr/>
        </p:nvCxnSpPr>
        <p:spPr>
          <a:xfrm>
            <a:off x="7402286" y="3273426"/>
            <a:ext cx="1016000" cy="126954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294743" y="4992915"/>
            <a:ext cx="2153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ATOM IDE  +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KICKSTART HTML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730343" y="1357086"/>
            <a:ext cx="1582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WAMP STACK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098971" y="4702629"/>
            <a:ext cx="1582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CHROME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4594" name="Picture 18" descr="Related imag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31803" y="2764972"/>
            <a:ext cx="1719943" cy="1719943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10029371" y="4506685"/>
            <a:ext cx="2162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PHOTOSHOP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49" name="Picture 22" descr="Image result for kickstart htm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51475" y="4697413"/>
            <a:ext cx="2473325" cy="15807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198138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smtClean="0"/>
              <a:t>PROJECT AT A GLANCE - Screenshots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88686" y="2731634"/>
            <a:ext cx="2743200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15882" y="1233713"/>
            <a:ext cx="8747276" cy="4920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33500" y="1255485"/>
            <a:ext cx="9361714" cy="5265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26886" y="1166983"/>
            <a:ext cx="10117364" cy="5691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0100" y="1097756"/>
            <a:ext cx="10382250" cy="5840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19150" y="1034652"/>
            <a:ext cx="10318752" cy="5804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6583415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spc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Screenshots</a:t>
            </a:r>
            <a:endParaRPr lang="en-US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Freeform: Shape 176"/>
          <p:cNvSpPr>
            <a:spLocks noChangeAspect="1"/>
          </p:cNvSpPr>
          <p:nvPr/>
        </p:nvSpPr>
        <p:spPr>
          <a:xfrm>
            <a:off x="10808082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50000">
                <a:schemeClr val="accent2"/>
              </a:gs>
              <a:gs pos="50000">
                <a:srgbClr val="1FBCEF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24" name="Freeform: Shape 178"/>
          <p:cNvSpPr>
            <a:spLocks noChangeAspect="1"/>
          </p:cNvSpPr>
          <p:nvPr/>
        </p:nvSpPr>
        <p:spPr>
          <a:xfrm>
            <a:off x="9241696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 dirty="0">
              <a:solidFill>
                <a:prstClr val="black"/>
              </a:solidFill>
            </a:endParaRPr>
          </a:p>
        </p:txBody>
      </p:sp>
      <p:sp>
        <p:nvSpPr>
          <p:cNvPr id="26" name="Freeform: Shape 179"/>
          <p:cNvSpPr>
            <a:spLocks noChangeAspect="1"/>
          </p:cNvSpPr>
          <p:nvPr/>
        </p:nvSpPr>
        <p:spPr>
          <a:xfrm>
            <a:off x="8848781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0" name="Freeform: Shape 180"/>
          <p:cNvSpPr>
            <a:spLocks noChangeAspect="1"/>
          </p:cNvSpPr>
          <p:nvPr/>
        </p:nvSpPr>
        <p:spPr>
          <a:xfrm>
            <a:off x="8455866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6" name="Freeform: Shape 183"/>
          <p:cNvSpPr>
            <a:spLocks noChangeAspect="1"/>
          </p:cNvSpPr>
          <p:nvPr/>
        </p:nvSpPr>
        <p:spPr>
          <a:xfrm>
            <a:off x="10032866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7" name="Freeform: Shape 184"/>
          <p:cNvSpPr>
            <a:spLocks noChangeAspect="1"/>
          </p:cNvSpPr>
          <p:nvPr/>
        </p:nvSpPr>
        <p:spPr>
          <a:xfrm>
            <a:off x="9639950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8" name="Freeform: Shape 186"/>
          <p:cNvSpPr>
            <a:spLocks noChangeAspect="1"/>
          </p:cNvSpPr>
          <p:nvPr/>
        </p:nvSpPr>
        <p:spPr>
          <a:xfrm>
            <a:off x="11589318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39" name="Freeform: Shape 187"/>
          <p:cNvSpPr>
            <a:spLocks noChangeAspect="1"/>
          </p:cNvSpPr>
          <p:nvPr/>
        </p:nvSpPr>
        <p:spPr>
          <a:xfrm>
            <a:off x="11196403" y="5813633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anchor="t" anchorCtr="0" compatLnSpc="1">
            <a:prstTxWarp prst="textNoShape">
              <a:avLst/>
            </a:prstTxWarp>
          </a:bodyPr>
          <a:lstStyle/>
          <a:p>
            <a:pPr defTabSz="932518"/>
            <a:endParaRPr lang="en-US" sz="1938">
              <a:solidFill>
                <a:prstClr val="black"/>
              </a:solidFill>
            </a:endParaRPr>
          </a:p>
        </p:txBody>
      </p:sp>
      <p:sp>
        <p:nvSpPr>
          <p:cNvPr id="24584" name="AutoShape 8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6" name="AutoShape 10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8" name="AutoShape 12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0" name="AutoShape 14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2" name="AutoShape 16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294743" y="4992915"/>
            <a:ext cx="1582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ATOM IDE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730343" y="1357086"/>
            <a:ext cx="1582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WAMP STACK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098971" y="4702629"/>
            <a:ext cx="1582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CHROME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029371" y="4506685"/>
            <a:ext cx="2162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PHOTOSHOP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8" name="Picture 27" descr="mobile.png"/>
          <p:cNvPicPr>
            <a:picLocks noChangeAspect="1"/>
          </p:cNvPicPr>
          <p:nvPr/>
        </p:nvPicPr>
        <p:blipFill>
          <a:blip r:embed="rId2"/>
          <a:srcRect l="15071" r="12396"/>
          <a:stretch>
            <a:fillRect/>
          </a:stretch>
        </p:blipFill>
        <p:spPr>
          <a:xfrm>
            <a:off x="1314450" y="1428750"/>
            <a:ext cx="6629400" cy="51769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198138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0" name="Picture 6" descr="Image result for web development stac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06781" y="2661838"/>
            <a:ext cx="4535650" cy="2381171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sz="3600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Professional and Technical Learning</a:t>
            </a:r>
            <a:endParaRPr lang="en-US" sz="3600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4584" name="AutoShape 8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4586" name="AutoShape 10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4588" name="AutoShape 12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4590" name="AutoShape 14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4592" name="AutoShape 16" descr="Image result for photosh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937847" y="1582615"/>
            <a:ext cx="520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BEFORE PROJECT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91350" y="1663212"/>
            <a:ext cx="520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AFTER PROJECT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26626" name="Picture 2" descr="Image result for bootstra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9328" y="2839986"/>
            <a:ext cx="1587794" cy="1333499"/>
          </a:xfrm>
          <a:prstGeom prst="rect">
            <a:avLst/>
          </a:prstGeom>
          <a:noFill/>
        </p:spPr>
      </p:pic>
      <p:pic>
        <p:nvPicPr>
          <p:cNvPr id="26628" name="Picture 4" descr="Image result for kickstart htm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5352" y="2744666"/>
            <a:ext cx="1254125" cy="1254125"/>
          </a:xfrm>
          <a:prstGeom prst="rect">
            <a:avLst/>
          </a:prstGeom>
          <a:noFill/>
        </p:spPr>
      </p:pic>
      <p:pic>
        <p:nvPicPr>
          <p:cNvPr id="32" name="Picture 6" descr="Image result for wam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205950" y="2452583"/>
            <a:ext cx="1353004" cy="1348120"/>
          </a:xfrm>
          <a:prstGeom prst="rect">
            <a:avLst/>
          </a:prstGeom>
          <a:noFill/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6" cstate="print"/>
          <a:srcRect r="45652"/>
          <a:stretch>
            <a:fillRect/>
          </a:stretch>
        </p:blipFill>
        <p:spPr bwMode="auto">
          <a:xfrm>
            <a:off x="3431201" y="2552699"/>
            <a:ext cx="2395170" cy="24790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1" name="TextBox 40"/>
          <p:cNvSpPr txBox="1"/>
          <p:nvPr/>
        </p:nvSpPr>
        <p:spPr>
          <a:xfrm>
            <a:off x="3889130" y="5256256"/>
            <a:ext cx="5200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Internshala </a:t>
            </a:r>
          </a:p>
          <a:p>
            <a:r>
              <a:rPr lang="en-US" sz="2800" b="1" dirty="0" smtClean="0">
                <a:solidFill>
                  <a:schemeClr val="bg1"/>
                </a:solidFill>
              </a:rPr>
              <a:t>Training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26633" name="Picture 9" descr="Image result for php mysql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81083" y="5231422"/>
            <a:ext cx="2235933" cy="10951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198138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16401424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1" id="{8F0ED03E-47FC-4860-B2C9-DA5C377EAA2D}" vid="{600A14AD-66E6-4CC8-A6FA-E99B17BED4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tf16401424</Template>
  <TotalTime>229</TotalTime>
  <Words>513</Words>
  <PresentationFormat>Custom</PresentationFormat>
  <Paragraphs>131</Paragraphs>
  <Slides>15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tf16401424</vt:lpstr>
      <vt:lpstr>Slide 1</vt:lpstr>
      <vt:lpstr>Introduction</vt:lpstr>
      <vt:lpstr>Background of Project</vt:lpstr>
      <vt:lpstr>Scope and Utility</vt:lpstr>
      <vt:lpstr>Architecture of the Project</vt:lpstr>
      <vt:lpstr>Techniques and Tools Used</vt:lpstr>
      <vt:lpstr>PROJECT AT A GLANCE - Screenshots</vt:lpstr>
      <vt:lpstr>Screenshots</vt:lpstr>
      <vt:lpstr>Professional and Technical Learning</vt:lpstr>
      <vt:lpstr>UI Design</vt:lpstr>
      <vt:lpstr>UI DESIGNS</vt:lpstr>
      <vt:lpstr>Database </vt:lpstr>
      <vt:lpstr>Linking</vt:lpstr>
      <vt:lpstr>Key Highlights</vt:lpstr>
      <vt:lpstr>THANK YOU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Aditya</dc:creator>
  <cp:lastModifiedBy>Aditya</cp:lastModifiedBy>
  <cp:revision>16</cp:revision>
  <dcterms:created xsi:type="dcterms:W3CDTF">2017-11-20T04:44:19Z</dcterms:created>
  <dcterms:modified xsi:type="dcterms:W3CDTF">2017-11-20T10:27:18Z</dcterms:modified>
</cp:coreProperties>
</file>